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image" Target="../media/image12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image" Target="../media/image1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E633ED-9028-4BDD-8E39-CEF2F126480B}" type="doc">
      <dgm:prSet loTypeId="urn:microsoft.com/office/officeart/2005/8/layout/gear1" loCatId="cycle" qsTypeId="urn:microsoft.com/office/officeart/2005/8/quickstyle/simple1" qsCatId="simple" csTypeId="urn:microsoft.com/office/officeart/2005/8/colors/colorful5" csCatId="colorful" phldr="1"/>
      <dgm:spPr/>
    </dgm:pt>
    <dgm:pt modelId="{A04CDFB7-0D6E-49C2-B5F8-660A4DD14A5F}">
      <dgm:prSet phldrT="[Texto]"/>
      <dgm:spPr/>
      <dgm:t>
        <a:bodyPr/>
        <a:lstStyle/>
        <a:p>
          <a:r>
            <a:rPr lang="es-CO" dirty="0" smtClean="0"/>
            <a:t>.</a:t>
          </a:r>
          <a:endParaRPr lang="es-CO" dirty="0"/>
        </a:p>
      </dgm:t>
    </dgm:pt>
    <dgm:pt modelId="{C85D210D-197A-44B5-A506-01E9BD7D538F}" type="parTrans" cxnId="{6B4EC665-7F4C-42FE-A764-6FA5AFC023B6}">
      <dgm:prSet/>
      <dgm:spPr/>
      <dgm:t>
        <a:bodyPr/>
        <a:lstStyle/>
        <a:p>
          <a:endParaRPr lang="es-CO"/>
        </a:p>
      </dgm:t>
    </dgm:pt>
    <dgm:pt modelId="{BB375B05-BFF9-4807-A520-115399346B80}" type="sibTrans" cxnId="{6B4EC665-7F4C-42FE-A764-6FA5AFC023B6}">
      <dgm:prSet/>
      <dgm:spPr/>
      <dgm:t>
        <a:bodyPr/>
        <a:lstStyle/>
        <a:p>
          <a:endParaRPr lang="es-CO"/>
        </a:p>
      </dgm:t>
    </dgm:pt>
    <dgm:pt modelId="{C360F021-FF4B-4C69-8991-17C1B4B2B22A}">
      <dgm:prSet phldrT="[Texto]"/>
      <dgm:spPr/>
      <dgm:t>
        <a:bodyPr/>
        <a:lstStyle/>
        <a:p>
          <a:r>
            <a:rPr lang="es-CO" dirty="0" smtClean="0"/>
            <a:t>.</a:t>
          </a:r>
          <a:endParaRPr lang="es-CO" dirty="0"/>
        </a:p>
      </dgm:t>
    </dgm:pt>
    <dgm:pt modelId="{15A78468-7BDE-4E5A-8814-EBBE6EFB2E96}" type="parTrans" cxnId="{E95975DA-79CC-4CF7-A98D-93D11C76D9CB}">
      <dgm:prSet/>
      <dgm:spPr/>
      <dgm:t>
        <a:bodyPr/>
        <a:lstStyle/>
        <a:p>
          <a:endParaRPr lang="es-CO"/>
        </a:p>
      </dgm:t>
    </dgm:pt>
    <dgm:pt modelId="{196B32BE-01D2-4BE7-ABDA-B8CC6B1D3293}" type="sibTrans" cxnId="{E95975DA-79CC-4CF7-A98D-93D11C76D9CB}">
      <dgm:prSet/>
      <dgm:spPr/>
      <dgm:t>
        <a:bodyPr/>
        <a:lstStyle/>
        <a:p>
          <a:endParaRPr lang="es-CO"/>
        </a:p>
      </dgm:t>
    </dgm:pt>
    <dgm:pt modelId="{2B3AD44A-F884-4B02-BE27-C80C3BE2F810}">
      <dgm:prSet phldrT="[Texto]"/>
      <dgm:spPr/>
      <dgm:t>
        <a:bodyPr/>
        <a:lstStyle/>
        <a:p>
          <a:r>
            <a:rPr lang="es-CO" dirty="0" smtClean="0"/>
            <a:t>.</a:t>
          </a:r>
          <a:endParaRPr lang="es-CO" dirty="0"/>
        </a:p>
      </dgm:t>
    </dgm:pt>
    <dgm:pt modelId="{9AB405B9-C8FD-41A7-BE11-7D68E642D195}" type="parTrans" cxnId="{258FACAC-3E52-47AC-8671-1ADFCBEEBB1B}">
      <dgm:prSet/>
      <dgm:spPr/>
      <dgm:t>
        <a:bodyPr/>
        <a:lstStyle/>
        <a:p>
          <a:endParaRPr lang="es-CO"/>
        </a:p>
      </dgm:t>
    </dgm:pt>
    <dgm:pt modelId="{96609E90-33D4-4CCE-AA42-0936448FD278}" type="sibTrans" cxnId="{258FACAC-3E52-47AC-8671-1ADFCBEEBB1B}">
      <dgm:prSet/>
      <dgm:spPr/>
      <dgm:t>
        <a:bodyPr/>
        <a:lstStyle/>
        <a:p>
          <a:endParaRPr lang="es-CO"/>
        </a:p>
      </dgm:t>
    </dgm:pt>
    <dgm:pt modelId="{BE8C2F15-EDA2-4AB7-AEEC-FA9301878B67}" type="pres">
      <dgm:prSet presAssocID="{96E633ED-9028-4BDD-8E39-CEF2F126480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F5450C7-447B-477E-A0FC-40656A10CC43}" type="pres">
      <dgm:prSet presAssocID="{A04CDFB7-0D6E-49C2-B5F8-660A4DD14A5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A361DA4-2C55-4472-A4CA-4EFA1ADFD0E2}" type="pres">
      <dgm:prSet presAssocID="{A04CDFB7-0D6E-49C2-B5F8-660A4DD14A5F}" presName="gear1srcNode" presStyleLbl="node1" presStyleIdx="0" presStyleCnt="3"/>
      <dgm:spPr/>
      <dgm:t>
        <a:bodyPr/>
        <a:lstStyle/>
        <a:p>
          <a:endParaRPr lang="es-CO"/>
        </a:p>
      </dgm:t>
    </dgm:pt>
    <dgm:pt modelId="{94B676C1-DF9C-4F1B-BEEF-A014D0D19061}" type="pres">
      <dgm:prSet presAssocID="{A04CDFB7-0D6E-49C2-B5F8-660A4DD14A5F}" presName="gear1dstNode" presStyleLbl="node1" presStyleIdx="0" presStyleCnt="3"/>
      <dgm:spPr/>
      <dgm:t>
        <a:bodyPr/>
        <a:lstStyle/>
        <a:p>
          <a:endParaRPr lang="es-CO"/>
        </a:p>
      </dgm:t>
    </dgm:pt>
    <dgm:pt modelId="{3AD2A85F-51C4-45B2-A972-64D6A9A7BF79}" type="pres">
      <dgm:prSet presAssocID="{C360F021-FF4B-4C69-8991-17C1B4B2B22A}" presName="gear2" presStyleLbl="node1" presStyleIdx="1" presStyleCnt="3" custScaleX="132485" custScaleY="141515" custLinFactNeighborX="-61965" custLinFactNeighborY="40711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C464B0-06DA-499F-AE82-5B4BEB353DDC}" type="pres">
      <dgm:prSet presAssocID="{C360F021-FF4B-4C69-8991-17C1B4B2B22A}" presName="gear2srcNode" presStyleLbl="node1" presStyleIdx="1" presStyleCnt="3"/>
      <dgm:spPr/>
      <dgm:t>
        <a:bodyPr/>
        <a:lstStyle/>
        <a:p>
          <a:endParaRPr lang="es-CO"/>
        </a:p>
      </dgm:t>
    </dgm:pt>
    <dgm:pt modelId="{0CC2D44B-71E0-4C46-A757-04CCD2E454DF}" type="pres">
      <dgm:prSet presAssocID="{C360F021-FF4B-4C69-8991-17C1B4B2B22A}" presName="gear2dstNode" presStyleLbl="node1" presStyleIdx="1" presStyleCnt="3"/>
      <dgm:spPr/>
      <dgm:t>
        <a:bodyPr/>
        <a:lstStyle/>
        <a:p>
          <a:endParaRPr lang="es-CO"/>
        </a:p>
      </dgm:t>
    </dgm:pt>
    <dgm:pt modelId="{00A9C856-8B13-4151-80E0-4AC961E9D487}" type="pres">
      <dgm:prSet presAssocID="{2B3AD44A-F884-4B02-BE27-C80C3BE2F810}" presName="gear3" presStyleLbl="node1" presStyleIdx="2" presStyleCnt="3" custScaleX="175128" custScaleY="172612" custLinFactNeighborX="5028" custLinFactNeighborY="-7403"/>
      <dgm:spPr/>
      <dgm:t>
        <a:bodyPr/>
        <a:lstStyle/>
        <a:p>
          <a:endParaRPr lang="es-CO"/>
        </a:p>
      </dgm:t>
    </dgm:pt>
    <dgm:pt modelId="{6F1F59BC-9001-41B2-B28C-45741E36E9A4}" type="pres">
      <dgm:prSet presAssocID="{2B3AD44A-F884-4B02-BE27-C80C3BE2F81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0A0E960-68CB-4A83-B156-297C40F13808}" type="pres">
      <dgm:prSet presAssocID="{2B3AD44A-F884-4B02-BE27-C80C3BE2F810}" presName="gear3srcNode" presStyleLbl="node1" presStyleIdx="2" presStyleCnt="3"/>
      <dgm:spPr/>
      <dgm:t>
        <a:bodyPr/>
        <a:lstStyle/>
        <a:p>
          <a:endParaRPr lang="es-CO"/>
        </a:p>
      </dgm:t>
    </dgm:pt>
    <dgm:pt modelId="{F40DFAD2-4E58-4AD8-A69B-E71D03F62D69}" type="pres">
      <dgm:prSet presAssocID="{2B3AD44A-F884-4B02-BE27-C80C3BE2F810}" presName="gear3dstNode" presStyleLbl="node1" presStyleIdx="2" presStyleCnt="3"/>
      <dgm:spPr/>
      <dgm:t>
        <a:bodyPr/>
        <a:lstStyle/>
        <a:p>
          <a:endParaRPr lang="es-CO"/>
        </a:p>
      </dgm:t>
    </dgm:pt>
    <dgm:pt modelId="{185D09A2-C035-41F4-AC76-B5C2A538DF91}" type="pres">
      <dgm:prSet presAssocID="{BB375B05-BFF9-4807-A520-115399346B80}" presName="connector1" presStyleLbl="sibTrans2D1" presStyleIdx="0" presStyleCnt="3" custLinFactNeighborX="5421" custLinFactNeighborY="-6466"/>
      <dgm:spPr/>
      <dgm:t>
        <a:bodyPr/>
        <a:lstStyle/>
        <a:p>
          <a:endParaRPr lang="es-CO"/>
        </a:p>
      </dgm:t>
    </dgm:pt>
    <dgm:pt modelId="{52BE751C-F97A-43BB-99D7-923565B17465}" type="pres">
      <dgm:prSet presAssocID="{196B32BE-01D2-4BE7-ABDA-B8CC6B1D3293}" presName="connector2" presStyleLbl="sibTrans2D1" presStyleIdx="1" presStyleCnt="3" custLinFactNeighborX="10006" custLinFactNeighborY="-18555"/>
      <dgm:spPr/>
      <dgm:t>
        <a:bodyPr/>
        <a:lstStyle/>
        <a:p>
          <a:endParaRPr lang="es-CO"/>
        </a:p>
      </dgm:t>
    </dgm:pt>
    <dgm:pt modelId="{659314BD-B68C-423D-A778-0281DB587804}" type="pres">
      <dgm:prSet presAssocID="{96609E90-33D4-4CCE-AA42-0936448FD278}" presName="connector3" presStyleLbl="sibTrans2D1" presStyleIdx="2" presStyleCnt="3" custLinFactNeighborX="-1171" custLinFactNeighborY="-12839"/>
      <dgm:spPr/>
      <dgm:t>
        <a:bodyPr/>
        <a:lstStyle/>
        <a:p>
          <a:endParaRPr lang="es-CO"/>
        </a:p>
      </dgm:t>
    </dgm:pt>
  </dgm:ptLst>
  <dgm:cxnLst>
    <dgm:cxn modelId="{B4A578F7-76E4-4EDC-826F-55326028A473}" type="presOf" srcId="{96E633ED-9028-4BDD-8E39-CEF2F126480B}" destId="{BE8C2F15-EDA2-4AB7-AEEC-FA9301878B67}" srcOrd="0" destOrd="0" presId="urn:microsoft.com/office/officeart/2005/8/layout/gear1"/>
    <dgm:cxn modelId="{6F96B6E5-CE1A-47BD-91C6-8487FE2D3886}" type="presOf" srcId="{196B32BE-01D2-4BE7-ABDA-B8CC6B1D3293}" destId="{52BE751C-F97A-43BB-99D7-923565B17465}" srcOrd="0" destOrd="0" presId="urn:microsoft.com/office/officeart/2005/8/layout/gear1"/>
    <dgm:cxn modelId="{DCD88A15-AF5D-4B95-89C2-5CD1D22E3B34}" type="presOf" srcId="{A04CDFB7-0D6E-49C2-B5F8-660A4DD14A5F}" destId="{5F5450C7-447B-477E-A0FC-40656A10CC43}" srcOrd="0" destOrd="0" presId="urn:microsoft.com/office/officeart/2005/8/layout/gear1"/>
    <dgm:cxn modelId="{64F55E95-7DF9-4F57-BF39-FAD76A5B3C01}" type="presOf" srcId="{C360F021-FF4B-4C69-8991-17C1B4B2B22A}" destId="{16C464B0-06DA-499F-AE82-5B4BEB353DDC}" srcOrd="1" destOrd="0" presId="urn:microsoft.com/office/officeart/2005/8/layout/gear1"/>
    <dgm:cxn modelId="{EB6146E3-F6B1-4828-A214-7F31DD6AF993}" type="presOf" srcId="{96609E90-33D4-4CCE-AA42-0936448FD278}" destId="{659314BD-B68C-423D-A778-0281DB587804}" srcOrd="0" destOrd="0" presId="urn:microsoft.com/office/officeart/2005/8/layout/gear1"/>
    <dgm:cxn modelId="{258FACAC-3E52-47AC-8671-1ADFCBEEBB1B}" srcId="{96E633ED-9028-4BDD-8E39-CEF2F126480B}" destId="{2B3AD44A-F884-4B02-BE27-C80C3BE2F810}" srcOrd="2" destOrd="0" parTransId="{9AB405B9-C8FD-41A7-BE11-7D68E642D195}" sibTransId="{96609E90-33D4-4CCE-AA42-0936448FD278}"/>
    <dgm:cxn modelId="{2FE5837F-3E94-4CD8-87E9-31ACC507591D}" type="presOf" srcId="{C360F021-FF4B-4C69-8991-17C1B4B2B22A}" destId="{0CC2D44B-71E0-4C46-A757-04CCD2E454DF}" srcOrd="2" destOrd="0" presId="urn:microsoft.com/office/officeart/2005/8/layout/gear1"/>
    <dgm:cxn modelId="{6B4EC665-7F4C-42FE-A764-6FA5AFC023B6}" srcId="{96E633ED-9028-4BDD-8E39-CEF2F126480B}" destId="{A04CDFB7-0D6E-49C2-B5F8-660A4DD14A5F}" srcOrd="0" destOrd="0" parTransId="{C85D210D-197A-44B5-A506-01E9BD7D538F}" sibTransId="{BB375B05-BFF9-4807-A520-115399346B80}"/>
    <dgm:cxn modelId="{13630153-6F39-4C45-A5C2-CB6D16DDAA66}" type="presOf" srcId="{2B3AD44A-F884-4B02-BE27-C80C3BE2F810}" destId="{90A0E960-68CB-4A83-B156-297C40F13808}" srcOrd="2" destOrd="0" presId="urn:microsoft.com/office/officeart/2005/8/layout/gear1"/>
    <dgm:cxn modelId="{E95975DA-79CC-4CF7-A98D-93D11C76D9CB}" srcId="{96E633ED-9028-4BDD-8E39-CEF2F126480B}" destId="{C360F021-FF4B-4C69-8991-17C1B4B2B22A}" srcOrd="1" destOrd="0" parTransId="{15A78468-7BDE-4E5A-8814-EBBE6EFB2E96}" sibTransId="{196B32BE-01D2-4BE7-ABDA-B8CC6B1D3293}"/>
    <dgm:cxn modelId="{64873732-4A62-4D5D-B980-B8E9BCD325B7}" type="presOf" srcId="{2B3AD44A-F884-4B02-BE27-C80C3BE2F810}" destId="{6F1F59BC-9001-41B2-B28C-45741E36E9A4}" srcOrd="1" destOrd="0" presId="urn:microsoft.com/office/officeart/2005/8/layout/gear1"/>
    <dgm:cxn modelId="{4A0C5D6F-D403-4A33-9350-E9C85C9FACEB}" type="presOf" srcId="{2B3AD44A-F884-4B02-BE27-C80C3BE2F810}" destId="{F40DFAD2-4E58-4AD8-A69B-E71D03F62D69}" srcOrd="3" destOrd="0" presId="urn:microsoft.com/office/officeart/2005/8/layout/gear1"/>
    <dgm:cxn modelId="{10FA4313-7CAD-4416-9FEB-1702B470D075}" type="presOf" srcId="{A04CDFB7-0D6E-49C2-B5F8-660A4DD14A5F}" destId="{FA361DA4-2C55-4472-A4CA-4EFA1ADFD0E2}" srcOrd="1" destOrd="0" presId="urn:microsoft.com/office/officeart/2005/8/layout/gear1"/>
    <dgm:cxn modelId="{B6D88A28-06A9-4971-8EBA-3D55A828F764}" type="presOf" srcId="{BB375B05-BFF9-4807-A520-115399346B80}" destId="{185D09A2-C035-41F4-AC76-B5C2A538DF91}" srcOrd="0" destOrd="0" presId="urn:microsoft.com/office/officeart/2005/8/layout/gear1"/>
    <dgm:cxn modelId="{23E07F14-A496-4F6D-B3AF-577391E2193C}" type="presOf" srcId="{2B3AD44A-F884-4B02-BE27-C80C3BE2F810}" destId="{00A9C856-8B13-4151-80E0-4AC961E9D487}" srcOrd="0" destOrd="0" presId="urn:microsoft.com/office/officeart/2005/8/layout/gear1"/>
    <dgm:cxn modelId="{0A35FC70-67B1-4C8B-A5C1-690BE1266B35}" type="presOf" srcId="{A04CDFB7-0D6E-49C2-B5F8-660A4DD14A5F}" destId="{94B676C1-DF9C-4F1B-BEEF-A014D0D19061}" srcOrd="2" destOrd="0" presId="urn:microsoft.com/office/officeart/2005/8/layout/gear1"/>
    <dgm:cxn modelId="{76669209-2BAC-4F11-B80E-2738BE8DAA3B}" type="presOf" srcId="{C360F021-FF4B-4C69-8991-17C1B4B2B22A}" destId="{3AD2A85F-51C4-45B2-A972-64D6A9A7BF79}" srcOrd="0" destOrd="0" presId="urn:microsoft.com/office/officeart/2005/8/layout/gear1"/>
    <dgm:cxn modelId="{C6061487-BEE5-4F63-B0A0-214B8CFE7E13}" type="presParOf" srcId="{BE8C2F15-EDA2-4AB7-AEEC-FA9301878B67}" destId="{5F5450C7-447B-477E-A0FC-40656A10CC43}" srcOrd="0" destOrd="0" presId="urn:microsoft.com/office/officeart/2005/8/layout/gear1"/>
    <dgm:cxn modelId="{5A7C4903-3198-4438-AC56-D4525FD2942D}" type="presParOf" srcId="{BE8C2F15-EDA2-4AB7-AEEC-FA9301878B67}" destId="{FA361DA4-2C55-4472-A4CA-4EFA1ADFD0E2}" srcOrd="1" destOrd="0" presId="urn:microsoft.com/office/officeart/2005/8/layout/gear1"/>
    <dgm:cxn modelId="{72149B55-EE08-4992-9B01-F2CA80050360}" type="presParOf" srcId="{BE8C2F15-EDA2-4AB7-AEEC-FA9301878B67}" destId="{94B676C1-DF9C-4F1B-BEEF-A014D0D19061}" srcOrd="2" destOrd="0" presId="urn:microsoft.com/office/officeart/2005/8/layout/gear1"/>
    <dgm:cxn modelId="{2095C222-9B2F-4055-B154-3C44DA6B1C9B}" type="presParOf" srcId="{BE8C2F15-EDA2-4AB7-AEEC-FA9301878B67}" destId="{3AD2A85F-51C4-45B2-A972-64D6A9A7BF79}" srcOrd="3" destOrd="0" presId="urn:microsoft.com/office/officeart/2005/8/layout/gear1"/>
    <dgm:cxn modelId="{D8473599-A9E9-46E6-8C4F-84B06DF6EA27}" type="presParOf" srcId="{BE8C2F15-EDA2-4AB7-AEEC-FA9301878B67}" destId="{16C464B0-06DA-499F-AE82-5B4BEB353DDC}" srcOrd="4" destOrd="0" presId="urn:microsoft.com/office/officeart/2005/8/layout/gear1"/>
    <dgm:cxn modelId="{B9A05B4D-EECD-458B-A83E-4987AB5FAB53}" type="presParOf" srcId="{BE8C2F15-EDA2-4AB7-AEEC-FA9301878B67}" destId="{0CC2D44B-71E0-4C46-A757-04CCD2E454DF}" srcOrd="5" destOrd="0" presId="urn:microsoft.com/office/officeart/2005/8/layout/gear1"/>
    <dgm:cxn modelId="{95EF4D18-D2CD-469E-B903-3AAB80887E31}" type="presParOf" srcId="{BE8C2F15-EDA2-4AB7-AEEC-FA9301878B67}" destId="{00A9C856-8B13-4151-80E0-4AC961E9D487}" srcOrd="6" destOrd="0" presId="urn:microsoft.com/office/officeart/2005/8/layout/gear1"/>
    <dgm:cxn modelId="{D8056105-6DC3-45F3-8832-742A6EF43760}" type="presParOf" srcId="{BE8C2F15-EDA2-4AB7-AEEC-FA9301878B67}" destId="{6F1F59BC-9001-41B2-B28C-45741E36E9A4}" srcOrd="7" destOrd="0" presId="urn:microsoft.com/office/officeart/2005/8/layout/gear1"/>
    <dgm:cxn modelId="{5CC1B273-3B5B-4566-ADA7-36BDAE646262}" type="presParOf" srcId="{BE8C2F15-EDA2-4AB7-AEEC-FA9301878B67}" destId="{90A0E960-68CB-4A83-B156-297C40F13808}" srcOrd="8" destOrd="0" presId="urn:microsoft.com/office/officeart/2005/8/layout/gear1"/>
    <dgm:cxn modelId="{DC0E54E6-A8A8-499C-B846-B587543FDDFD}" type="presParOf" srcId="{BE8C2F15-EDA2-4AB7-AEEC-FA9301878B67}" destId="{F40DFAD2-4E58-4AD8-A69B-E71D03F62D69}" srcOrd="9" destOrd="0" presId="urn:microsoft.com/office/officeart/2005/8/layout/gear1"/>
    <dgm:cxn modelId="{ED2A3FCE-9EC7-41EF-A775-AA9EDDA2A098}" type="presParOf" srcId="{BE8C2F15-EDA2-4AB7-AEEC-FA9301878B67}" destId="{185D09A2-C035-41F4-AC76-B5C2A538DF91}" srcOrd="10" destOrd="0" presId="urn:microsoft.com/office/officeart/2005/8/layout/gear1"/>
    <dgm:cxn modelId="{5C7227EA-24BB-4F77-9ADC-B2E840A30C08}" type="presParOf" srcId="{BE8C2F15-EDA2-4AB7-AEEC-FA9301878B67}" destId="{52BE751C-F97A-43BB-99D7-923565B17465}" srcOrd="11" destOrd="0" presId="urn:microsoft.com/office/officeart/2005/8/layout/gear1"/>
    <dgm:cxn modelId="{4D5EBBAB-9ED8-4A4B-8B08-7DF50CC34DFD}" type="presParOf" srcId="{BE8C2F15-EDA2-4AB7-AEEC-FA9301878B67}" destId="{659314BD-B68C-423D-A778-0281DB58780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6B2D81-A89A-455A-B48B-BB81FDE90C2A}" type="doc">
      <dgm:prSet loTypeId="urn:microsoft.com/office/officeart/2008/layout/IncreasingCircle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93B5E388-CA68-4448-AA85-844CD7A0D003}">
      <dgm:prSet phldrT="[Texto]"/>
      <dgm:spPr/>
      <dgm:t>
        <a:bodyPr/>
        <a:lstStyle/>
        <a:p>
          <a:r>
            <a:rPr lang="es-CO" dirty="0" smtClean="0"/>
            <a:t>.</a:t>
          </a:r>
          <a:endParaRPr lang="es-CO" dirty="0"/>
        </a:p>
      </dgm:t>
    </dgm:pt>
    <dgm:pt modelId="{85409BF9-87DB-4F99-B1A2-621E43EC5FD6}" type="parTrans" cxnId="{78E2E029-BE17-4DC0-AB89-90AB00D9A8BA}">
      <dgm:prSet/>
      <dgm:spPr/>
      <dgm:t>
        <a:bodyPr/>
        <a:lstStyle/>
        <a:p>
          <a:endParaRPr lang="es-CO"/>
        </a:p>
      </dgm:t>
    </dgm:pt>
    <dgm:pt modelId="{570931A4-8531-433F-9304-46C664505A94}" type="sibTrans" cxnId="{78E2E029-BE17-4DC0-AB89-90AB00D9A8BA}">
      <dgm:prSet/>
      <dgm:spPr/>
      <dgm:t>
        <a:bodyPr/>
        <a:lstStyle/>
        <a:p>
          <a:endParaRPr lang="es-CO"/>
        </a:p>
      </dgm:t>
    </dgm:pt>
    <dgm:pt modelId="{D21986CD-B552-45F0-A531-EAF85771A005}">
      <dgm:prSet phldrT="[Texto]"/>
      <dgm:spPr/>
      <dgm:t>
        <a:bodyPr/>
        <a:lstStyle/>
        <a:p>
          <a:r>
            <a:rPr lang="es-CO" dirty="0" smtClean="0"/>
            <a:t>.</a:t>
          </a:r>
          <a:endParaRPr lang="es-CO" dirty="0"/>
        </a:p>
      </dgm:t>
    </dgm:pt>
    <dgm:pt modelId="{12234078-A685-44DC-8FEB-59275F8866D4}" type="parTrans" cxnId="{24509727-6F6A-4B80-83A2-02E6873974A3}">
      <dgm:prSet/>
      <dgm:spPr/>
      <dgm:t>
        <a:bodyPr/>
        <a:lstStyle/>
        <a:p>
          <a:endParaRPr lang="es-CO"/>
        </a:p>
      </dgm:t>
    </dgm:pt>
    <dgm:pt modelId="{E8393E6D-9CFB-4303-99AF-3D0D698D9C10}" type="sibTrans" cxnId="{24509727-6F6A-4B80-83A2-02E6873974A3}">
      <dgm:prSet/>
      <dgm:spPr/>
      <dgm:t>
        <a:bodyPr/>
        <a:lstStyle/>
        <a:p>
          <a:endParaRPr lang="es-CO"/>
        </a:p>
      </dgm:t>
    </dgm:pt>
    <dgm:pt modelId="{1AE7A4A8-73C4-4CD8-BCDB-0E901DF36ACF}">
      <dgm:prSet phldrT="[Texto]"/>
      <dgm:spPr/>
      <dgm:t>
        <a:bodyPr/>
        <a:lstStyle/>
        <a:p>
          <a:r>
            <a:rPr lang="es-CO" dirty="0" smtClean="0"/>
            <a:t>.</a:t>
          </a:r>
          <a:endParaRPr lang="es-CO" dirty="0"/>
        </a:p>
      </dgm:t>
    </dgm:pt>
    <dgm:pt modelId="{D86054F6-9DBE-47C2-A8EF-83AA27D2FA96}" type="parTrans" cxnId="{42A3FDCF-0AD7-4B02-9F71-AF3B7CD9929D}">
      <dgm:prSet/>
      <dgm:spPr/>
      <dgm:t>
        <a:bodyPr/>
        <a:lstStyle/>
        <a:p>
          <a:endParaRPr lang="es-CO"/>
        </a:p>
      </dgm:t>
    </dgm:pt>
    <dgm:pt modelId="{791B0008-AE50-43A3-A214-3AB86098C8D6}" type="sibTrans" cxnId="{42A3FDCF-0AD7-4B02-9F71-AF3B7CD9929D}">
      <dgm:prSet/>
      <dgm:spPr/>
      <dgm:t>
        <a:bodyPr/>
        <a:lstStyle/>
        <a:p>
          <a:endParaRPr lang="es-CO"/>
        </a:p>
      </dgm:t>
    </dgm:pt>
    <dgm:pt modelId="{1B488AA1-7613-4D07-95CC-7DC72CD80F45}">
      <dgm:prSet phldrT="[Texto]"/>
      <dgm:spPr/>
      <dgm:t>
        <a:bodyPr/>
        <a:lstStyle/>
        <a:p>
          <a:r>
            <a:rPr lang="es-CO" dirty="0" smtClean="0"/>
            <a:t>.</a:t>
          </a:r>
          <a:endParaRPr lang="es-CO" dirty="0"/>
        </a:p>
      </dgm:t>
    </dgm:pt>
    <dgm:pt modelId="{246E2357-A253-4B8B-9E73-61ABF03C322F}" type="parTrans" cxnId="{2D8E314C-6F0B-43E1-A8E2-4C35100C499F}">
      <dgm:prSet/>
      <dgm:spPr/>
      <dgm:t>
        <a:bodyPr/>
        <a:lstStyle/>
        <a:p>
          <a:endParaRPr lang="es-CO"/>
        </a:p>
      </dgm:t>
    </dgm:pt>
    <dgm:pt modelId="{CE0BE269-3423-4794-9CA7-9D2970D2110A}" type="sibTrans" cxnId="{2D8E314C-6F0B-43E1-A8E2-4C35100C499F}">
      <dgm:prSet/>
      <dgm:spPr/>
      <dgm:t>
        <a:bodyPr/>
        <a:lstStyle/>
        <a:p>
          <a:endParaRPr lang="es-CO"/>
        </a:p>
      </dgm:t>
    </dgm:pt>
    <dgm:pt modelId="{3504028E-5CA4-4DCC-B224-4696EB0F245C}">
      <dgm:prSet phldrT="[Texto]"/>
      <dgm:spPr/>
      <dgm:t>
        <a:bodyPr/>
        <a:lstStyle/>
        <a:p>
          <a:r>
            <a:rPr lang="es-CO" dirty="0" smtClean="0"/>
            <a:t>.</a:t>
          </a:r>
          <a:endParaRPr lang="es-CO" dirty="0"/>
        </a:p>
      </dgm:t>
    </dgm:pt>
    <dgm:pt modelId="{9D0F1B1C-122C-4BB6-99E9-DBFB97B6B250}" type="parTrans" cxnId="{58408A2F-42A2-4A79-B7AB-B14EEEB471D3}">
      <dgm:prSet/>
      <dgm:spPr/>
      <dgm:t>
        <a:bodyPr/>
        <a:lstStyle/>
        <a:p>
          <a:endParaRPr lang="es-CO"/>
        </a:p>
      </dgm:t>
    </dgm:pt>
    <dgm:pt modelId="{B9102E22-E41E-43F9-BE65-D0AFB41343DF}" type="sibTrans" cxnId="{58408A2F-42A2-4A79-B7AB-B14EEEB471D3}">
      <dgm:prSet/>
      <dgm:spPr/>
      <dgm:t>
        <a:bodyPr/>
        <a:lstStyle/>
        <a:p>
          <a:endParaRPr lang="es-CO"/>
        </a:p>
      </dgm:t>
    </dgm:pt>
    <dgm:pt modelId="{2A25301C-980C-4F0D-A507-502BE017219C}">
      <dgm:prSet phldrT="[Texto]"/>
      <dgm:spPr/>
      <dgm:t>
        <a:bodyPr/>
        <a:lstStyle/>
        <a:p>
          <a:r>
            <a:rPr lang="es-CO" dirty="0" smtClean="0"/>
            <a:t>.</a:t>
          </a:r>
          <a:endParaRPr lang="es-CO" dirty="0"/>
        </a:p>
      </dgm:t>
    </dgm:pt>
    <dgm:pt modelId="{7572C065-70EE-4BA5-8226-3EF781B7C0A2}" type="parTrans" cxnId="{0945E1ED-6DE3-412F-BEC6-5CB26970A0EE}">
      <dgm:prSet/>
      <dgm:spPr/>
      <dgm:t>
        <a:bodyPr/>
        <a:lstStyle/>
        <a:p>
          <a:endParaRPr lang="es-CO"/>
        </a:p>
      </dgm:t>
    </dgm:pt>
    <dgm:pt modelId="{4605596B-243C-409C-8851-16874F2EC333}" type="sibTrans" cxnId="{0945E1ED-6DE3-412F-BEC6-5CB26970A0EE}">
      <dgm:prSet/>
      <dgm:spPr/>
      <dgm:t>
        <a:bodyPr/>
        <a:lstStyle/>
        <a:p>
          <a:endParaRPr lang="es-CO"/>
        </a:p>
      </dgm:t>
    </dgm:pt>
    <dgm:pt modelId="{F04B7618-6D9B-410F-9BFE-D74EFFA3ECF7}" type="pres">
      <dgm:prSet presAssocID="{7C6B2D81-A89A-455A-B48B-BB81FDE90C2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81A2ED3A-8638-42FE-9E7C-C496ED8A0F7B}" type="pres">
      <dgm:prSet presAssocID="{93B5E388-CA68-4448-AA85-844CD7A0D003}" presName="composite" presStyleCnt="0"/>
      <dgm:spPr/>
    </dgm:pt>
    <dgm:pt modelId="{8A20F184-FADA-48E9-8768-6C7F02593E2E}" type="pres">
      <dgm:prSet presAssocID="{93B5E388-CA68-4448-AA85-844CD7A0D003}" presName="BackAccent" presStyleLbl="bgShp" presStyleIdx="0" presStyleCnt="3"/>
      <dgm:spPr/>
    </dgm:pt>
    <dgm:pt modelId="{6D96B676-9CD3-43A8-9890-559BF9EF18EC}" type="pres">
      <dgm:prSet presAssocID="{93B5E388-CA68-4448-AA85-844CD7A0D003}" presName="Accent" presStyleLbl="alignNode1" presStyleIdx="0" presStyleCnt="3"/>
      <dgm:spPr/>
    </dgm:pt>
    <dgm:pt modelId="{A85B4EFD-B21A-4A87-AB7A-EB5CA72D1A49}" type="pres">
      <dgm:prSet presAssocID="{93B5E388-CA68-4448-AA85-844CD7A0D003}" presName="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01046B8-10DA-4981-982E-42D0FDB6E620}" type="pres">
      <dgm:prSet presAssocID="{93B5E388-CA68-4448-AA85-844CD7A0D003}" presName="Parent" presStyleLbl="revTx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ACB13A7-4081-41C7-9559-0332297DDA5F}" type="pres">
      <dgm:prSet presAssocID="{570931A4-8531-433F-9304-46C664505A94}" presName="sibTrans" presStyleCnt="0"/>
      <dgm:spPr/>
    </dgm:pt>
    <dgm:pt modelId="{CBAB3B0F-7031-4710-8F96-4E969E05EA54}" type="pres">
      <dgm:prSet presAssocID="{1AE7A4A8-73C4-4CD8-BCDB-0E901DF36ACF}" presName="composite" presStyleCnt="0"/>
      <dgm:spPr/>
    </dgm:pt>
    <dgm:pt modelId="{E5FB9427-8771-4E90-BE0B-354D625AEFAB}" type="pres">
      <dgm:prSet presAssocID="{1AE7A4A8-73C4-4CD8-BCDB-0E901DF36ACF}" presName="BackAccent" presStyleLbl="bgShp" presStyleIdx="1" presStyleCnt="3"/>
      <dgm:spPr/>
    </dgm:pt>
    <dgm:pt modelId="{F121449E-DD73-4325-91FC-ED33A490D199}" type="pres">
      <dgm:prSet presAssocID="{1AE7A4A8-73C4-4CD8-BCDB-0E901DF36ACF}" presName="Accent" presStyleLbl="alignNode1" presStyleIdx="1" presStyleCnt="3"/>
      <dgm:spPr/>
    </dgm:pt>
    <dgm:pt modelId="{417821B9-68A5-4FFF-B123-36A8ACE57F58}" type="pres">
      <dgm:prSet presAssocID="{1AE7A4A8-73C4-4CD8-BCDB-0E901DF36ACF}" presName="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F827343-5850-4A0D-AE00-4EF55927EFD3}" type="pres">
      <dgm:prSet presAssocID="{1AE7A4A8-73C4-4CD8-BCDB-0E901DF36ACF}" presName="Parent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EDD8073-E6F3-4CED-994B-AC337A78B0A5}" type="pres">
      <dgm:prSet presAssocID="{791B0008-AE50-43A3-A214-3AB86098C8D6}" presName="sibTrans" presStyleCnt="0"/>
      <dgm:spPr/>
    </dgm:pt>
    <dgm:pt modelId="{936BC78A-5D55-4110-ACBA-0EF49C92605B}" type="pres">
      <dgm:prSet presAssocID="{3504028E-5CA4-4DCC-B224-4696EB0F245C}" presName="composite" presStyleCnt="0"/>
      <dgm:spPr/>
    </dgm:pt>
    <dgm:pt modelId="{3580421B-ADFB-48F3-9CF6-8FFFF5ABA678}" type="pres">
      <dgm:prSet presAssocID="{3504028E-5CA4-4DCC-B224-4696EB0F245C}" presName="BackAccent" presStyleLbl="bgShp" presStyleIdx="2" presStyleCnt="3"/>
      <dgm:spPr/>
    </dgm:pt>
    <dgm:pt modelId="{C6089A7A-EAA7-4A20-9F33-F23CFA0EA288}" type="pres">
      <dgm:prSet presAssocID="{3504028E-5CA4-4DCC-B224-4696EB0F245C}" presName="Accent" presStyleLbl="alignNode1" presStyleIdx="2" presStyleCnt="3"/>
      <dgm:spPr/>
    </dgm:pt>
    <dgm:pt modelId="{658807EE-84C1-45F8-8A57-666C7224B0CF}" type="pres">
      <dgm:prSet presAssocID="{3504028E-5CA4-4DCC-B224-4696EB0F245C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5431079-7B79-458B-BBAA-28BC21DF849E}" type="pres">
      <dgm:prSet presAssocID="{3504028E-5CA4-4DCC-B224-4696EB0F245C}" presName="Parent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622B4696-F53F-4C81-9234-EDE83664A2FF}" type="presOf" srcId="{3504028E-5CA4-4DCC-B224-4696EB0F245C}" destId="{55431079-7B79-458B-BBAA-28BC21DF849E}" srcOrd="0" destOrd="0" presId="urn:microsoft.com/office/officeart/2008/layout/IncreasingCircleProcess"/>
    <dgm:cxn modelId="{95074C9C-97FF-4AF1-8D4B-7DB64DC10AB1}" type="presOf" srcId="{D21986CD-B552-45F0-A531-EAF85771A005}" destId="{A85B4EFD-B21A-4A87-AB7A-EB5CA72D1A49}" srcOrd="0" destOrd="0" presId="urn:microsoft.com/office/officeart/2008/layout/IncreasingCircleProcess"/>
    <dgm:cxn modelId="{2F3FB7C0-7110-41DA-B691-388BE4583507}" type="presOf" srcId="{7C6B2D81-A89A-455A-B48B-BB81FDE90C2A}" destId="{F04B7618-6D9B-410F-9BFE-D74EFFA3ECF7}" srcOrd="0" destOrd="0" presId="urn:microsoft.com/office/officeart/2008/layout/IncreasingCircleProcess"/>
    <dgm:cxn modelId="{78E2E029-BE17-4DC0-AB89-90AB00D9A8BA}" srcId="{7C6B2D81-A89A-455A-B48B-BB81FDE90C2A}" destId="{93B5E388-CA68-4448-AA85-844CD7A0D003}" srcOrd="0" destOrd="0" parTransId="{85409BF9-87DB-4F99-B1A2-621E43EC5FD6}" sibTransId="{570931A4-8531-433F-9304-46C664505A94}"/>
    <dgm:cxn modelId="{58408A2F-42A2-4A79-B7AB-B14EEEB471D3}" srcId="{7C6B2D81-A89A-455A-B48B-BB81FDE90C2A}" destId="{3504028E-5CA4-4DCC-B224-4696EB0F245C}" srcOrd="2" destOrd="0" parTransId="{9D0F1B1C-122C-4BB6-99E9-DBFB97B6B250}" sibTransId="{B9102E22-E41E-43F9-BE65-D0AFB41343DF}"/>
    <dgm:cxn modelId="{3025EE4F-46D4-45A7-BB0B-832A44348EEC}" type="presOf" srcId="{93B5E388-CA68-4448-AA85-844CD7A0D003}" destId="{101046B8-10DA-4981-982E-42D0FDB6E620}" srcOrd="0" destOrd="0" presId="urn:microsoft.com/office/officeart/2008/layout/IncreasingCircleProcess"/>
    <dgm:cxn modelId="{2D8E314C-6F0B-43E1-A8E2-4C35100C499F}" srcId="{1AE7A4A8-73C4-4CD8-BCDB-0E901DF36ACF}" destId="{1B488AA1-7613-4D07-95CC-7DC72CD80F45}" srcOrd="0" destOrd="0" parTransId="{246E2357-A253-4B8B-9E73-61ABF03C322F}" sibTransId="{CE0BE269-3423-4794-9CA7-9D2970D2110A}"/>
    <dgm:cxn modelId="{B6DAF99B-19C3-4027-AE27-CB66C3928D33}" type="presOf" srcId="{1B488AA1-7613-4D07-95CC-7DC72CD80F45}" destId="{417821B9-68A5-4FFF-B123-36A8ACE57F58}" srcOrd="0" destOrd="0" presId="urn:microsoft.com/office/officeart/2008/layout/IncreasingCircleProcess"/>
    <dgm:cxn modelId="{F3A625AB-E6C3-45AA-8114-CCA191C21CAF}" type="presOf" srcId="{2A25301C-980C-4F0D-A507-502BE017219C}" destId="{658807EE-84C1-45F8-8A57-666C7224B0CF}" srcOrd="0" destOrd="0" presId="urn:microsoft.com/office/officeart/2008/layout/IncreasingCircleProcess"/>
    <dgm:cxn modelId="{C00C1CEB-A898-4D25-B19D-967FF72C365E}" type="presOf" srcId="{1AE7A4A8-73C4-4CD8-BCDB-0E901DF36ACF}" destId="{1F827343-5850-4A0D-AE00-4EF55927EFD3}" srcOrd="0" destOrd="0" presId="urn:microsoft.com/office/officeart/2008/layout/IncreasingCircleProcess"/>
    <dgm:cxn modelId="{24509727-6F6A-4B80-83A2-02E6873974A3}" srcId="{93B5E388-CA68-4448-AA85-844CD7A0D003}" destId="{D21986CD-B552-45F0-A531-EAF85771A005}" srcOrd="0" destOrd="0" parTransId="{12234078-A685-44DC-8FEB-59275F8866D4}" sibTransId="{E8393E6D-9CFB-4303-99AF-3D0D698D9C10}"/>
    <dgm:cxn modelId="{0945E1ED-6DE3-412F-BEC6-5CB26970A0EE}" srcId="{3504028E-5CA4-4DCC-B224-4696EB0F245C}" destId="{2A25301C-980C-4F0D-A507-502BE017219C}" srcOrd="0" destOrd="0" parTransId="{7572C065-70EE-4BA5-8226-3EF781B7C0A2}" sibTransId="{4605596B-243C-409C-8851-16874F2EC333}"/>
    <dgm:cxn modelId="{42A3FDCF-0AD7-4B02-9F71-AF3B7CD9929D}" srcId="{7C6B2D81-A89A-455A-B48B-BB81FDE90C2A}" destId="{1AE7A4A8-73C4-4CD8-BCDB-0E901DF36ACF}" srcOrd="1" destOrd="0" parTransId="{D86054F6-9DBE-47C2-A8EF-83AA27D2FA96}" sibTransId="{791B0008-AE50-43A3-A214-3AB86098C8D6}"/>
    <dgm:cxn modelId="{480797F8-EF00-4D36-B022-FAB4847C690F}" type="presParOf" srcId="{F04B7618-6D9B-410F-9BFE-D74EFFA3ECF7}" destId="{81A2ED3A-8638-42FE-9E7C-C496ED8A0F7B}" srcOrd="0" destOrd="0" presId="urn:microsoft.com/office/officeart/2008/layout/IncreasingCircleProcess"/>
    <dgm:cxn modelId="{51BA3135-8A8B-4A93-AA77-92471667A4C5}" type="presParOf" srcId="{81A2ED3A-8638-42FE-9E7C-C496ED8A0F7B}" destId="{8A20F184-FADA-48E9-8768-6C7F02593E2E}" srcOrd="0" destOrd="0" presId="urn:microsoft.com/office/officeart/2008/layout/IncreasingCircleProcess"/>
    <dgm:cxn modelId="{5D59451D-34CB-4DAD-BBB5-D47937E228F4}" type="presParOf" srcId="{81A2ED3A-8638-42FE-9E7C-C496ED8A0F7B}" destId="{6D96B676-9CD3-43A8-9890-559BF9EF18EC}" srcOrd="1" destOrd="0" presId="urn:microsoft.com/office/officeart/2008/layout/IncreasingCircleProcess"/>
    <dgm:cxn modelId="{A5B177F1-2423-4721-BE63-28BB41E60F8F}" type="presParOf" srcId="{81A2ED3A-8638-42FE-9E7C-C496ED8A0F7B}" destId="{A85B4EFD-B21A-4A87-AB7A-EB5CA72D1A49}" srcOrd="2" destOrd="0" presId="urn:microsoft.com/office/officeart/2008/layout/IncreasingCircleProcess"/>
    <dgm:cxn modelId="{6021EB97-11A6-48C4-868A-0E517EFE6203}" type="presParOf" srcId="{81A2ED3A-8638-42FE-9E7C-C496ED8A0F7B}" destId="{101046B8-10DA-4981-982E-42D0FDB6E620}" srcOrd="3" destOrd="0" presId="urn:microsoft.com/office/officeart/2008/layout/IncreasingCircleProcess"/>
    <dgm:cxn modelId="{D750781E-37F7-444C-A7ED-756939BEB758}" type="presParOf" srcId="{F04B7618-6D9B-410F-9BFE-D74EFFA3ECF7}" destId="{7ACB13A7-4081-41C7-9559-0332297DDA5F}" srcOrd="1" destOrd="0" presId="urn:microsoft.com/office/officeart/2008/layout/IncreasingCircleProcess"/>
    <dgm:cxn modelId="{24BE77F1-D835-45EE-ACD9-D7EAB4851DB9}" type="presParOf" srcId="{F04B7618-6D9B-410F-9BFE-D74EFFA3ECF7}" destId="{CBAB3B0F-7031-4710-8F96-4E969E05EA54}" srcOrd="2" destOrd="0" presId="urn:microsoft.com/office/officeart/2008/layout/IncreasingCircleProcess"/>
    <dgm:cxn modelId="{6EE9CCB4-A789-4F5B-BA38-F9C348A29492}" type="presParOf" srcId="{CBAB3B0F-7031-4710-8F96-4E969E05EA54}" destId="{E5FB9427-8771-4E90-BE0B-354D625AEFAB}" srcOrd="0" destOrd="0" presId="urn:microsoft.com/office/officeart/2008/layout/IncreasingCircleProcess"/>
    <dgm:cxn modelId="{24CA2200-FED7-41A5-BE19-B6BC86FFF126}" type="presParOf" srcId="{CBAB3B0F-7031-4710-8F96-4E969E05EA54}" destId="{F121449E-DD73-4325-91FC-ED33A490D199}" srcOrd="1" destOrd="0" presId="urn:microsoft.com/office/officeart/2008/layout/IncreasingCircleProcess"/>
    <dgm:cxn modelId="{6D8C78DD-265C-4FD9-8F2B-9A90EA70E22B}" type="presParOf" srcId="{CBAB3B0F-7031-4710-8F96-4E969E05EA54}" destId="{417821B9-68A5-4FFF-B123-36A8ACE57F58}" srcOrd="2" destOrd="0" presId="urn:microsoft.com/office/officeart/2008/layout/IncreasingCircleProcess"/>
    <dgm:cxn modelId="{58D64CD3-0242-4495-BB2A-C79C1E1A0ACB}" type="presParOf" srcId="{CBAB3B0F-7031-4710-8F96-4E969E05EA54}" destId="{1F827343-5850-4A0D-AE00-4EF55927EFD3}" srcOrd="3" destOrd="0" presId="urn:microsoft.com/office/officeart/2008/layout/IncreasingCircleProcess"/>
    <dgm:cxn modelId="{85561378-F0F1-46E5-B79B-F6AA04A912CB}" type="presParOf" srcId="{F04B7618-6D9B-410F-9BFE-D74EFFA3ECF7}" destId="{DEDD8073-E6F3-4CED-994B-AC337A78B0A5}" srcOrd="3" destOrd="0" presId="urn:microsoft.com/office/officeart/2008/layout/IncreasingCircleProcess"/>
    <dgm:cxn modelId="{359DA90B-085D-456B-85AC-3B9CF1393716}" type="presParOf" srcId="{F04B7618-6D9B-410F-9BFE-D74EFFA3ECF7}" destId="{936BC78A-5D55-4110-ACBA-0EF49C92605B}" srcOrd="4" destOrd="0" presId="urn:microsoft.com/office/officeart/2008/layout/IncreasingCircleProcess"/>
    <dgm:cxn modelId="{7AE41449-0CA8-4D8E-ABF9-CB11993272CD}" type="presParOf" srcId="{936BC78A-5D55-4110-ACBA-0EF49C92605B}" destId="{3580421B-ADFB-48F3-9CF6-8FFFF5ABA678}" srcOrd="0" destOrd="0" presId="urn:microsoft.com/office/officeart/2008/layout/IncreasingCircleProcess"/>
    <dgm:cxn modelId="{996DC18D-4E55-45DE-A9DF-6B7AD77898B6}" type="presParOf" srcId="{936BC78A-5D55-4110-ACBA-0EF49C92605B}" destId="{C6089A7A-EAA7-4A20-9F33-F23CFA0EA288}" srcOrd="1" destOrd="0" presId="urn:microsoft.com/office/officeart/2008/layout/IncreasingCircleProcess"/>
    <dgm:cxn modelId="{4363397A-B41C-44C2-9062-552B16301DF7}" type="presParOf" srcId="{936BC78A-5D55-4110-ACBA-0EF49C92605B}" destId="{658807EE-84C1-45F8-8A57-666C7224B0CF}" srcOrd="2" destOrd="0" presId="urn:microsoft.com/office/officeart/2008/layout/IncreasingCircleProcess"/>
    <dgm:cxn modelId="{E1F16220-6F20-46C1-AB12-CCB5C6C60209}" type="presParOf" srcId="{936BC78A-5D55-4110-ACBA-0EF49C92605B}" destId="{55431079-7B79-458B-BBAA-28BC21DF849E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391186-BE27-4A2D-8F3E-303D97421B1C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E24EA88-8774-46B2-8893-32D19AE3321C}">
      <dgm:prSet/>
      <dgm:spPr/>
      <dgm:t>
        <a:bodyPr/>
        <a:lstStyle/>
        <a:p>
          <a:endParaRPr lang="es-CO"/>
        </a:p>
      </dgm:t>
    </dgm:pt>
    <dgm:pt modelId="{72CF5C65-59ED-4FAA-B037-E12AA525E513}" type="parTrans" cxnId="{AAEBBBF5-D36D-4C4D-A106-A96B94E6BFA5}">
      <dgm:prSet/>
      <dgm:spPr/>
      <dgm:t>
        <a:bodyPr/>
        <a:lstStyle/>
        <a:p>
          <a:endParaRPr lang="es-CO"/>
        </a:p>
      </dgm:t>
    </dgm:pt>
    <dgm:pt modelId="{EC412600-970E-4348-8E49-1D9B6AE0F127}" type="sibTrans" cxnId="{AAEBBBF5-D36D-4C4D-A106-A96B94E6BFA5}">
      <dgm:prSet/>
      <dgm:spPr/>
      <dgm:t>
        <a:bodyPr/>
        <a:lstStyle/>
        <a:p>
          <a:endParaRPr lang="es-CO"/>
        </a:p>
      </dgm:t>
    </dgm:pt>
    <dgm:pt modelId="{9692AE57-8A43-4332-8551-969823ED39F6}">
      <dgm:prSet phldrT="[Texto]" phldr="1"/>
      <dgm:spPr/>
      <dgm:t>
        <a:bodyPr/>
        <a:lstStyle/>
        <a:p>
          <a:endParaRPr lang="es-CO"/>
        </a:p>
      </dgm:t>
    </dgm:pt>
    <dgm:pt modelId="{AD8D9C32-C56F-46DB-AB9B-76240D4DF0FA}" type="parTrans" cxnId="{DA248BFE-1CD0-4FE9-B68B-6796556A4012}">
      <dgm:prSet/>
      <dgm:spPr/>
      <dgm:t>
        <a:bodyPr/>
        <a:lstStyle/>
        <a:p>
          <a:endParaRPr lang="es-CO"/>
        </a:p>
      </dgm:t>
    </dgm:pt>
    <dgm:pt modelId="{B8FBF4C2-0975-4292-B454-D0B09320C45F}" type="sibTrans" cxnId="{DA248BFE-1CD0-4FE9-B68B-6796556A4012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  <dgm:t>
        <a:bodyPr/>
        <a:lstStyle/>
        <a:p>
          <a:endParaRPr lang="es-CO"/>
        </a:p>
      </dgm:t>
    </dgm:pt>
    <dgm:pt modelId="{19139E73-2677-4A4B-BF38-98F56AFF2A45}">
      <dgm:prSet phldrT="[Texto]" phldr="1"/>
      <dgm:spPr/>
      <dgm:t>
        <a:bodyPr/>
        <a:lstStyle/>
        <a:p>
          <a:endParaRPr lang="es-CO"/>
        </a:p>
      </dgm:t>
    </dgm:pt>
    <dgm:pt modelId="{4C972A32-02B2-419E-A7C1-D2C568919EC4}" type="parTrans" cxnId="{4E4A73E2-AD01-4520-8C43-3BC95ACCDDE7}">
      <dgm:prSet/>
      <dgm:spPr/>
      <dgm:t>
        <a:bodyPr/>
        <a:lstStyle/>
        <a:p>
          <a:endParaRPr lang="es-CO"/>
        </a:p>
      </dgm:t>
    </dgm:pt>
    <dgm:pt modelId="{F190FDD4-CED2-4D02-AEB4-1C805CBADE53}" type="sibTrans" cxnId="{4E4A73E2-AD01-4520-8C43-3BC95ACCDDE7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</dgm:spPr>
      <dgm:t>
        <a:bodyPr/>
        <a:lstStyle/>
        <a:p>
          <a:endParaRPr lang="es-CO"/>
        </a:p>
      </dgm:t>
    </dgm:pt>
    <dgm:pt modelId="{3AC1E8BF-BDEF-4400-BBF9-473512C35EDF}">
      <dgm:prSet phldrT="[Texto]" phldr="1"/>
      <dgm:spPr/>
      <dgm:t>
        <a:bodyPr/>
        <a:lstStyle/>
        <a:p>
          <a:endParaRPr lang="es-CO"/>
        </a:p>
      </dgm:t>
    </dgm:pt>
    <dgm:pt modelId="{11085FA6-E8BA-493D-9847-244AB7186C70}" type="parTrans" cxnId="{30D0EC5F-1AE6-4F4C-9324-C28DDDBCE8AE}">
      <dgm:prSet/>
      <dgm:spPr/>
      <dgm:t>
        <a:bodyPr/>
        <a:lstStyle/>
        <a:p>
          <a:endParaRPr lang="es-CO"/>
        </a:p>
      </dgm:t>
    </dgm:pt>
    <dgm:pt modelId="{593440C3-D5A9-4DB3-A5A7-B622443F175D}" type="sibTrans" cxnId="{30D0EC5F-1AE6-4F4C-9324-C28DDDBCE8AE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endParaRPr lang="es-CO"/>
        </a:p>
      </dgm:t>
    </dgm:pt>
    <dgm:pt modelId="{BF155062-9070-4F72-B301-7251D067985E}" type="pres">
      <dgm:prSet presAssocID="{43391186-BE27-4A2D-8F3E-303D97421B1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CO"/>
        </a:p>
      </dgm:t>
    </dgm:pt>
    <dgm:pt modelId="{358E64D7-D016-413B-B524-26572CC7225D}" type="pres">
      <dgm:prSet presAssocID="{43391186-BE27-4A2D-8F3E-303D97421B1C}" presName="Name1" presStyleCnt="0"/>
      <dgm:spPr/>
    </dgm:pt>
    <dgm:pt modelId="{A643E450-CE05-49EE-9D7C-B8E6D17A436E}" type="pres">
      <dgm:prSet presAssocID="{EC412600-970E-4348-8E49-1D9B6AE0F127}" presName="picture_1" presStyleCnt="0"/>
      <dgm:spPr/>
    </dgm:pt>
    <dgm:pt modelId="{8D42CDF6-1D79-461B-8B22-A0A9A826737E}" type="pres">
      <dgm:prSet presAssocID="{EC412600-970E-4348-8E49-1D9B6AE0F127}" presName="pictureRepeatNode" presStyleLbl="alignImgPlace1" presStyleIdx="0" presStyleCnt="4" custLinFactNeighborX="-808" custLinFactNeighborY="0"/>
      <dgm:spPr/>
      <dgm:t>
        <a:bodyPr/>
        <a:lstStyle/>
        <a:p>
          <a:endParaRPr lang="es-CO"/>
        </a:p>
      </dgm:t>
    </dgm:pt>
    <dgm:pt modelId="{309F6765-DF86-47D1-BA00-ED9BBED4BCA2}" type="pres">
      <dgm:prSet presAssocID="{3E24EA88-8774-46B2-8893-32D19AE3321C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FDDC371-EC1D-455E-B3B4-9875AD2F6FD7}" type="pres">
      <dgm:prSet presAssocID="{B8FBF4C2-0975-4292-B454-D0B09320C45F}" presName="picture_2" presStyleCnt="0"/>
      <dgm:spPr/>
    </dgm:pt>
    <dgm:pt modelId="{4B4E6E6E-41B6-4393-93F9-DE29B2913C3E}" type="pres">
      <dgm:prSet presAssocID="{B8FBF4C2-0975-4292-B454-D0B09320C45F}" presName="pictureRepeatNode" presStyleLbl="alignImgPlace1" presStyleIdx="1" presStyleCnt="4" custScaleX="147048" custScaleY="138095"/>
      <dgm:spPr/>
      <dgm:t>
        <a:bodyPr/>
        <a:lstStyle/>
        <a:p>
          <a:endParaRPr lang="es-CO"/>
        </a:p>
      </dgm:t>
    </dgm:pt>
    <dgm:pt modelId="{05777DEF-679C-4D0E-8031-A01B5743D322}" type="pres">
      <dgm:prSet presAssocID="{9692AE57-8A43-4332-8551-969823ED39F6}" presName="line_2" presStyleLbl="parChTrans1D1" presStyleIdx="0" presStyleCnt="3"/>
      <dgm:spPr/>
    </dgm:pt>
    <dgm:pt modelId="{25B1951E-4086-4B20-BAD6-EF4D4DB12D5B}" type="pres">
      <dgm:prSet presAssocID="{9692AE57-8A43-4332-8551-969823ED39F6}" presName="textparent_2" presStyleLbl="node1" presStyleIdx="0" presStyleCnt="0"/>
      <dgm:spPr/>
    </dgm:pt>
    <dgm:pt modelId="{13C0C599-CCFF-4920-8704-663A44903C0F}" type="pres">
      <dgm:prSet presAssocID="{9692AE57-8A43-4332-8551-969823ED39F6}" presName="text_2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48FC504-A04C-400B-BBB7-A8DE341D5A7A}" type="pres">
      <dgm:prSet presAssocID="{F190FDD4-CED2-4D02-AEB4-1C805CBADE53}" presName="picture_3" presStyleCnt="0"/>
      <dgm:spPr/>
    </dgm:pt>
    <dgm:pt modelId="{0DE6E401-B387-44F3-8536-8DD8568E8D94}" type="pres">
      <dgm:prSet presAssocID="{F190FDD4-CED2-4D02-AEB4-1C805CBADE53}" presName="pictureRepeatNode" presStyleLbl="alignImgPlace1" presStyleIdx="2" presStyleCnt="4" custScaleX="153452" custScaleY="147886" custLinFactNeighborX="-14979" custLinFactNeighborY="3308"/>
      <dgm:spPr/>
      <dgm:t>
        <a:bodyPr/>
        <a:lstStyle/>
        <a:p>
          <a:endParaRPr lang="es-CO"/>
        </a:p>
      </dgm:t>
    </dgm:pt>
    <dgm:pt modelId="{32A28C8F-424E-4243-A659-CE09EAA02E62}" type="pres">
      <dgm:prSet presAssocID="{19139E73-2677-4A4B-BF38-98F56AFF2A45}" presName="line_3" presStyleLbl="parChTrans1D1" presStyleIdx="1" presStyleCnt="3"/>
      <dgm:spPr/>
    </dgm:pt>
    <dgm:pt modelId="{8CD16182-B710-4566-A80F-548ABEFE7F3C}" type="pres">
      <dgm:prSet presAssocID="{19139E73-2677-4A4B-BF38-98F56AFF2A45}" presName="textparent_3" presStyleLbl="node1" presStyleIdx="0" presStyleCnt="0"/>
      <dgm:spPr/>
    </dgm:pt>
    <dgm:pt modelId="{EB79EA2F-D4B8-43FA-A69A-56892855BB22}" type="pres">
      <dgm:prSet presAssocID="{19139E73-2677-4A4B-BF38-98F56AFF2A45}" presName="text_3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1CFEB1A-FA4F-46C4-AEAD-1EE92050A43F}" type="pres">
      <dgm:prSet presAssocID="{593440C3-D5A9-4DB3-A5A7-B622443F175D}" presName="picture_4" presStyleCnt="0"/>
      <dgm:spPr/>
    </dgm:pt>
    <dgm:pt modelId="{CA27BDAD-98B1-4BAC-93E9-37D62A9E57EE}" type="pres">
      <dgm:prSet presAssocID="{593440C3-D5A9-4DB3-A5A7-B622443F175D}" presName="pictureRepeatNode" presStyleLbl="alignImgPlace1" presStyleIdx="3" presStyleCnt="4" custScaleX="159039" custScaleY="147619"/>
      <dgm:spPr/>
      <dgm:t>
        <a:bodyPr/>
        <a:lstStyle/>
        <a:p>
          <a:endParaRPr lang="es-CO"/>
        </a:p>
      </dgm:t>
    </dgm:pt>
    <dgm:pt modelId="{3C75F464-00CC-43A0-BCB8-C6B67D500C72}" type="pres">
      <dgm:prSet presAssocID="{3AC1E8BF-BDEF-4400-BBF9-473512C35EDF}" presName="line_4" presStyleLbl="parChTrans1D1" presStyleIdx="2" presStyleCnt="3"/>
      <dgm:spPr/>
    </dgm:pt>
    <dgm:pt modelId="{2F683FD7-B77A-4AE6-A842-D16F462AFE14}" type="pres">
      <dgm:prSet presAssocID="{3AC1E8BF-BDEF-4400-BBF9-473512C35EDF}" presName="textparent_4" presStyleLbl="node1" presStyleIdx="0" presStyleCnt="0"/>
      <dgm:spPr/>
    </dgm:pt>
    <dgm:pt modelId="{A5D45DF3-F678-4CA4-BA19-7DA017838924}" type="pres">
      <dgm:prSet presAssocID="{3AC1E8BF-BDEF-4400-BBF9-473512C35EDF}" presName="text_4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D9CE718-FD57-46A5-B22F-2BE40EB2A712}" type="presOf" srcId="{43391186-BE27-4A2D-8F3E-303D97421B1C}" destId="{BF155062-9070-4F72-B301-7251D067985E}" srcOrd="0" destOrd="0" presId="urn:microsoft.com/office/officeart/2008/layout/CircularPictureCallout"/>
    <dgm:cxn modelId="{AAEBBBF5-D36D-4C4D-A106-A96B94E6BFA5}" srcId="{43391186-BE27-4A2D-8F3E-303D97421B1C}" destId="{3E24EA88-8774-46B2-8893-32D19AE3321C}" srcOrd="0" destOrd="0" parTransId="{72CF5C65-59ED-4FAA-B037-E12AA525E513}" sibTransId="{EC412600-970E-4348-8E49-1D9B6AE0F127}"/>
    <dgm:cxn modelId="{DA248BFE-1CD0-4FE9-B68B-6796556A4012}" srcId="{43391186-BE27-4A2D-8F3E-303D97421B1C}" destId="{9692AE57-8A43-4332-8551-969823ED39F6}" srcOrd="1" destOrd="0" parTransId="{AD8D9C32-C56F-46DB-AB9B-76240D4DF0FA}" sibTransId="{B8FBF4C2-0975-4292-B454-D0B09320C45F}"/>
    <dgm:cxn modelId="{4E4A73E2-AD01-4520-8C43-3BC95ACCDDE7}" srcId="{43391186-BE27-4A2D-8F3E-303D97421B1C}" destId="{19139E73-2677-4A4B-BF38-98F56AFF2A45}" srcOrd="2" destOrd="0" parTransId="{4C972A32-02B2-419E-A7C1-D2C568919EC4}" sibTransId="{F190FDD4-CED2-4D02-AEB4-1C805CBADE53}"/>
    <dgm:cxn modelId="{20103F1F-4CE0-46C1-85D5-700A5A946F1D}" type="presOf" srcId="{B8FBF4C2-0975-4292-B454-D0B09320C45F}" destId="{4B4E6E6E-41B6-4393-93F9-DE29B2913C3E}" srcOrd="0" destOrd="0" presId="urn:microsoft.com/office/officeart/2008/layout/CircularPictureCallout"/>
    <dgm:cxn modelId="{653354E3-9B91-481B-8D38-92B1BF369556}" type="presOf" srcId="{3AC1E8BF-BDEF-4400-BBF9-473512C35EDF}" destId="{A5D45DF3-F678-4CA4-BA19-7DA017838924}" srcOrd="0" destOrd="0" presId="urn:microsoft.com/office/officeart/2008/layout/CircularPictureCallout"/>
    <dgm:cxn modelId="{ADFB9C6E-E24C-45CD-B743-617311867711}" type="presOf" srcId="{593440C3-D5A9-4DB3-A5A7-B622443F175D}" destId="{CA27BDAD-98B1-4BAC-93E9-37D62A9E57EE}" srcOrd="0" destOrd="0" presId="urn:microsoft.com/office/officeart/2008/layout/CircularPictureCallout"/>
    <dgm:cxn modelId="{C566B6DB-FDB6-44BE-B296-C71176AE1FE2}" type="presOf" srcId="{EC412600-970E-4348-8E49-1D9B6AE0F127}" destId="{8D42CDF6-1D79-461B-8B22-A0A9A826737E}" srcOrd="0" destOrd="0" presId="urn:microsoft.com/office/officeart/2008/layout/CircularPictureCallout"/>
    <dgm:cxn modelId="{30D0EC5F-1AE6-4F4C-9324-C28DDDBCE8AE}" srcId="{43391186-BE27-4A2D-8F3E-303D97421B1C}" destId="{3AC1E8BF-BDEF-4400-BBF9-473512C35EDF}" srcOrd="3" destOrd="0" parTransId="{11085FA6-E8BA-493D-9847-244AB7186C70}" sibTransId="{593440C3-D5A9-4DB3-A5A7-B622443F175D}"/>
    <dgm:cxn modelId="{7B0A8AB1-BE8C-4B83-9EDA-ADD3E1894A60}" type="presOf" srcId="{9692AE57-8A43-4332-8551-969823ED39F6}" destId="{13C0C599-CCFF-4920-8704-663A44903C0F}" srcOrd="0" destOrd="0" presId="urn:microsoft.com/office/officeart/2008/layout/CircularPictureCallout"/>
    <dgm:cxn modelId="{1DEA0C84-A062-42DF-9287-9FA480CE4954}" type="presOf" srcId="{19139E73-2677-4A4B-BF38-98F56AFF2A45}" destId="{EB79EA2F-D4B8-43FA-A69A-56892855BB22}" srcOrd="0" destOrd="0" presId="urn:microsoft.com/office/officeart/2008/layout/CircularPictureCallout"/>
    <dgm:cxn modelId="{A1E04388-E190-49BC-B13E-D2973089B2EC}" type="presOf" srcId="{F190FDD4-CED2-4D02-AEB4-1C805CBADE53}" destId="{0DE6E401-B387-44F3-8536-8DD8568E8D94}" srcOrd="0" destOrd="0" presId="urn:microsoft.com/office/officeart/2008/layout/CircularPictureCallout"/>
    <dgm:cxn modelId="{50C4FB62-FCB6-493A-A150-1B71C72C35E3}" type="presOf" srcId="{3E24EA88-8774-46B2-8893-32D19AE3321C}" destId="{309F6765-DF86-47D1-BA00-ED9BBED4BCA2}" srcOrd="0" destOrd="0" presId="urn:microsoft.com/office/officeart/2008/layout/CircularPictureCallout"/>
    <dgm:cxn modelId="{35DBECE6-4755-44C1-8677-2B154DFB98E3}" type="presParOf" srcId="{BF155062-9070-4F72-B301-7251D067985E}" destId="{358E64D7-D016-413B-B524-26572CC7225D}" srcOrd="0" destOrd="0" presId="urn:microsoft.com/office/officeart/2008/layout/CircularPictureCallout"/>
    <dgm:cxn modelId="{B5598FA6-2116-41AE-B6D6-D46F1AF37A4C}" type="presParOf" srcId="{358E64D7-D016-413B-B524-26572CC7225D}" destId="{A643E450-CE05-49EE-9D7C-B8E6D17A436E}" srcOrd="0" destOrd="0" presId="urn:microsoft.com/office/officeart/2008/layout/CircularPictureCallout"/>
    <dgm:cxn modelId="{2AC0529B-E0CD-41C8-A09A-9193329BB5ED}" type="presParOf" srcId="{A643E450-CE05-49EE-9D7C-B8E6D17A436E}" destId="{8D42CDF6-1D79-461B-8B22-A0A9A826737E}" srcOrd="0" destOrd="0" presId="urn:microsoft.com/office/officeart/2008/layout/CircularPictureCallout"/>
    <dgm:cxn modelId="{0777B8DC-2A3F-4801-9607-44DAA9CE8DB3}" type="presParOf" srcId="{358E64D7-D016-413B-B524-26572CC7225D}" destId="{309F6765-DF86-47D1-BA00-ED9BBED4BCA2}" srcOrd="1" destOrd="0" presId="urn:microsoft.com/office/officeart/2008/layout/CircularPictureCallout"/>
    <dgm:cxn modelId="{1CF5069C-7988-4C50-87CE-26E031B96500}" type="presParOf" srcId="{358E64D7-D016-413B-B524-26572CC7225D}" destId="{0FDDC371-EC1D-455E-B3B4-9875AD2F6FD7}" srcOrd="2" destOrd="0" presId="urn:microsoft.com/office/officeart/2008/layout/CircularPictureCallout"/>
    <dgm:cxn modelId="{BDCDD110-A019-4B2D-8741-91BB08C91ED8}" type="presParOf" srcId="{0FDDC371-EC1D-455E-B3B4-9875AD2F6FD7}" destId="{4B4E6E6E-41B6-4393-93F9-DE29B2913C3E}" srcOrd="0" destOrd="0" presId="urn:microsoft.com/office/officeart/2008/layout/CircularPictureCallout"/>
    <dgm:cxn modelId="{961C00D8-F473-41B3-B6BA-CCC7D95E4016}" type="presParOf" srcId="{358E64D7-D016-413B-B524-26572CC7225D}" destId="{05777DEF-679C-4D0E-8031-A01B5743D322}" srcOrd="3" destOrd="0" presId="urn:microsoft.com/office/officeart/2008/layout/CircularPictureCallout"/>
    <dgm:cxn modelId="{3F79D7F9-8340-487C-898F-2553539023FA}" type="presParOf" srcId="{358E64D7-D016-413B-B524-26572CC7225D}" destId="{25B1951E-4086-4B20-BAD6-EF4D4DB12D5B}" srcOrd="4" destOrd="0" presId="urn:microsoft.com/office/officeart/2008/layout/CircularPictureCallout"/>
    <dgm:cxn modelId="{C8018823-9E9D-41B9-B48D-0A0B7C4FC47C}" type="presParOf" srcId="{25B1951E-4086-4B20-BAD6-EF4D4DB12D5B}" destId="{13C0C599-CCFF-4920-8704-663A44903C0F}" srcOrd="0" destOrd="0" presId="urn:microsoft.com/office/officeart/2008/layout/CircularPictureCallout"/>
    <dgm:cxn modelId="{8FC043F1-05D8-477E-BE62-294D1D828053}" type="presParOf" srcId="{358E64D7-D016-413B-B524-26572CC7225D}" destId="{648FC504-A04C-400B-BBB7-A8DE341D5A7A}" srcOrd="5" destOrd="0" presId="urn:microsoft.com/office/officeart/2008/layout/CircularPictureCallout"/>
    <dgm:cxn modelId="{AAF825D7-10C5-4C35-959B-2F520ADD14AB}" type="presParOf" srcId="{648FC504-A04C-400B-BBB7-A8DE341D5A7A}" destId="{0DE6E401-B387-44F3-8536-8DD8568E8D94}" srcOrd="0" destOrd="0" presId="urn:microsoft.com/office/officeart/2008/layout/CircularPictureCallout"/>
    <dgm:cxn modelId="{15F09F8C-D3B1-4F72-98D1-6A64ABD6D7EA}" type="presParOf" srcId="{358E64D7-D016-413B-B524-26572CC7225D}" destId="{32A28C8F-424E-4243-A659-CE09EAA02E62}" srcOrd="6" destOrd="0" presId="urn:microsoft.com/office/officeart/2008/layout/CircularPictureCallout"/>
    <dgm:cxn modelId="{27A01C34-3A60-45F0-8600-B2FF842CBD13}" type="presParOf" srcId="{358E64D7-D016-413B-B524-26572CC7225D}" destId="{8CD16182-B710-4566-A80F-548ABEFE7F3C}" srcOrd="7" destOrd="0" presId="urn:microsoft.com/office/officeart/2008/layout/CircularPictureCallout"/>
    <dgm:cxn modelId="{2A9CA764-90F7-4B4D-BF81-FB95CD68D57F}" type="presParOf" srcId="{8CD16182-B710-4566-A80F-548ABEFE7F3C}" destId="{EB79EA2F-D4B8-43FA-A69A-56892855BB22}" srcOrd="0" destOrd="0" presId="urn:microsoft.com/office/officeart/2008/layout/CircularPictureCallout"/>
    <dgm:cxn modelId="{8F7EFF73-6DDA-4665-A877-6FBDA77F5B19}" type="presParOf" srcId="{358E64D7-D016-413B-B524-26572CC7225D}" destId="{91CFEB1A-FA4F-46C4-AEAD-1EE92050A43F}" srcOrd="8" destOrd="0" presId="urn:microsoft.com/office/officeart/2008/layout/CircularPictureCallout"/>
    <dgm:cxn modelId="{E4690CDB-834E-4E3B-99A1-E982282207D4}" type="presParOf" srcId="{91CFEB1A-FA4F-46C4-AEAD-1EE92050A43F}" destId="{CA27BDAD-98B1-4BAC-93E9-37D62A9E57EE}" srcOrd="0" destOrd="0" presId="urn:microsoft.com/office/officeart/2008/layout/CircularPictureCallout"/>
    <dgm:cxn modelId="{8F1F37CD-45D5-41E9-92F8-1573881941E6}" type="presParOf" srcId="{358E64D7-D016-413B-B524-26572CC7225D}" destId="{3C75F464-00CC-43A0-BCB8-C6B67D500C72}" srcOrd="9" destOrd="0" presId="urn:microsoft.com/office/officeart/2008/layout/CircularPictureCallout"/>
    <dgm:cxn modelId="{A082CBD3-954E-4E67-BA66-3192D85E147D}" type="presParOf" srcId="{358E64D7-D016-413B-B524-26572CC7225D}" destId="{2F683FD7-B77A-4AE6-A842-D16F462AFE14}" srcOrd="10" destOrd="0" presId="urn:microsoft.com/office/officeart/2008/layout/CircularPictureCallout"/>
    <dgm:cxn modelId="{39BCA20A-D071-4BB2-A29C-FA9D1D48EEDF}" type="presParOf" srcId="{2F683FD7-B77A-4AE6-A842-D16F462AFE14}" destId="{A5D45DF3-F678-4CA4-BA19-7DA017838924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450C7-447B-477E-A0FC-40656A10CC43}">
      <dsp:nvSpPr>
        <dsp:cNvPr id="0" name=""/>
        <dsp:cNvSpPr/>
      </dsp:nvSpPr>
      <dsp:spPr>
        <a:xfrm>
          <a:off x="3564383" y="2638576"/>
          <a:ext cx="2701776" cy="2701776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400" kern="1200" dirty="0" smtClean="0"/>
            <a:t>.</a:t>
          </a:r>
          <a:endParaRPr lang="es-CO" sz="6400" kern="1200" dirty="0"/>
        </a:p>
      </dsp:txBody>
      <dsp:txXfrm>
        <a:off x="4107560" y="3271454"/>
        <a:ext cx="1615422" cy="1388769"/>
      </dsp:txXfrm>
    </dsp:sp>
    <dsp:sp modelId="{3AD2A85F-51C4-45B2-A972-64D6A9A7BF79}">
      <dsp:nvSpPr>
        <dsp:cNvPr id="0" name=""/>
        <dsp:cNvSpPr/>
      </dsp:nvSpPr>
      <dsp:spPr>
        <a:xfrm>
          <a:off x="455720" y="2131652"/>
          <a:ext cx="2603234" cy="2780667"/>
        </a:xfrm>
        <a:prstGeom prst="gear6">
          <a:avLst/>
        </a:prstGeom>
        <a:solidFill>
          <a:schemeClr val="accent5">
            <a:hueOff val="9000000"/>
            <a:satOff val="0"/>
            <a:lumOff val="-4313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400" kern="1200" dirty="0" smtClean="0"/>
            <a:t>.</a:t>
          </a:r>
          <a:endParaRPr lang="es-CO" sz="6400" kern="1200" dirty="0"/>
        </a:p>
      </dsp:txBody>
      <dsp:txXfrm>
        <a:off x="1111092" y="2817163"/>
        <a:ext cx="1292490" cy="1409645"/>
      </dsp:txXfrm>
    </dsp:sp>
    <dsp:sp modelId="{00A9C856-8B13-4151-80E0-4AC961E9D487}">
      <dsp:nvSpPr>
        <dsp:cNvPr id="0" name=""/>
        <dsp:cNvSpPr/>
      </dsp:nvSpPr>
      <dsp:spPr>
        <a:xfrm rot="20700000">
          <a:off x="2479500" y="-45733"/>
          <a:ext cx="3389343" cy="3305445"/>
        </a:xfrm>
        <a:prstGeom prst="gear6">
          <a:avLst/>
        </a:prstGeom>
        <a:solidFill>
          <a:schemeClr val="accent5">
            <a:hueOff val="18000000"/>
            <a:satOff val="0"/>
            <a:lumOff val="-862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400" kern="1200" dirty="0" smtClean="0"/>
            <a:t>.</a:t>
          </a:r>
          <a:endParaRPr lang="es-CO" sz="6400" kern="1200" dirty="0"/>
        </a:p>
      </dsp:txBody>
      <dsp:txXfrm rot="-20700000">
        <a:off x="3227858" y="674270"/>
        <a:ext cx="1892626" cy="1865435"/>
      </dsp:txXfrm>
    </dsp:sp>
    <dsp:sp modelId="{185D09A2-C035-41F4-AC76-B5C2A538DF91}">
      <dsp:nvSpPr>
        <dsp:cNvPr id="0" name=""/>
        <dsp:cNvSpPr/>
      </dsp:nvSpPr>
      <dsp:spPr>
        <a:xfrm>
          <a:off x="3552070" y="2002728"/>
          <a:ext cx="3458273" cy="3458273"/>
        </a:xfrm>
        <a:prstGeom prst="circularArrow">
          <a:avLst>
            <a:gd name="adj1" fmla="val 4687"/>
            <a:gd name="adj2" fmla="val 299029"/>
            <a:gd name="adj3" fmla="val 2531000"/>
            <a:gd name="adj4" fmla="val 15829683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E751C-F97A-43BB-99D7-923565B17465}">
      <dsp:nvSpPr>
        <dsp:cNvPr id="0" name=""/>
        <dsp:cNvSpPr/>
      </dsp:nvSpPr>
      <dsp:spPr>
        <a:xfrm>
          <a:off x="1895872" y="1095906"/>
          <a:ext cx="2512651" cy="251265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9000000"/>
            <a:satOff val="0"/>
            <a:lumOff val="-43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314BD-B68C-423D-A778-0281DB587804}">
      <dsp:nvSpPr>
        <dsp:cNvPr id="0" name=""/>
        <dsp:cNvSpPr/>
      </dsp:nvSpPr>
      <dsp:spPr>
        <a:xfrm>
          <a:off x="2615952" y="-128231"/>
          <a:ext cx="2709144" cy="270914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18000000"/>
            <a:satOff val="0"/>
            <a:lumOff val="-862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0F184-FADA-48E9-8768-6C7F02593E2E}">
      <dsp:nvSpPr>
        <dsp:cNvPr id="0" name=""/>
        <dsp:cNvSpPr/>
      </dsp:nvSpPr>
      <dsp:spPr>
        <a:xfrm>
          <a:off x="1746" y="0"/>
          <a:ext cx="471678" cy="471678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6B676-9CD3-43A8-9890-559BF9EF18EC}">
      <dsp:nvSpPr>
        <dsp:cNvPr id="0" name=""/>
        <dsp:cNvSpPr/>
      </dsp:nvSpPr>
      <dsp:spPr>
        <a:xfrm>
          <a:off x="48914" y="47167"/>
          <a:ext cx="377342" cy="377342"/>
        </a:xfrm>
        <a:prstGeom prst="chord">
          <a:avLst>
            <a:gd name="adj1" fmla="val 1168272"/>
            <a:gd name="adj2" fmla="val 9631728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B4EFD-B21A-4A87-AB7A-EB5CA72D1A49}">
      <dsp:nvSpPr>
        <dsp:cNvPr id="0" name=""/>
        <dsp:cNvSpPr/>
      </dsp:nvSpPr>
      <dsp:spPr>
        <a:xfrm>
          <a:off x="571690" y="471678"/>
          <a:ext cx="1395380" cy="1984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.</a:t>
          </a:r>
          <a:endParaRPr lang="es-CO" sz="2600" kern="1200" dirty="0"/>
        </a:p>
      </dsp:txBody>
      <dsp:txXfrm>
        <a:off x="571690" y="471678"/>
        <a:ext cx="1395380" cy="1984978"/>
      </dsp:txXfrm>
    </dsp:sp>
    <dsp:sp modelId="{101046B8-10DA-4981-982E-42D0FDB6E620}">
      <dsp:nvSpPr>
        <dsp:cNvPr id="0" name=""/>
        <dsp:cNvSpPr/>
      </dsp:nvSpPr>
      <dsp:spPr>
        <a:xfrm>
          <a:off x="571690" y="0"/>
          <a:ext cx="1395380" cy="4716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.</a:t>
          </a:r>
          <a:endParaRPr lang="es-CO" sz="2600" kern="1200" dirty="0"/>
        </a:p>
      </dsp:txBody>
      <dsp:txXfrm>
        <a:off x="571690" y="0"/>
        <a:ext cx="1395380" cy="471678"/>
      </dsp:txXfrm>
    </dsp:sp>
    <dsp:sp modelId="{E5FB9427-8771-4E90-BE0B-354D625AEFAB}">
      <dsp:nvSpPr>
        <dsp:cNvPr id="0" name=""/>
        <dsp:cNvSpPr/>
      </dsp:nvSpPr>
      <dsp:spPr>
        <a:xfrm>
          <a:off x="2065337" y="0"/>
          <a:ext cx="471678" cy="471678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21449E-DD73-4325-91FC-ED33A490D199}">
      <dsp:nvSpPr>
        <dsp:cNvPr id="0" name=""/>
        <dsp:cNvSpPr/>
      </dsp:nvSpPr>
      <dsp:spPr>
        <a:xfrm>
          <a:off x="2112505" y="47167"/>
          <a:ext cx="377342" cy="377342"/>
        </a:xfrm>
        <a:prstGeom prst="chord">
          <a:avLst>
            <a:gd name="adj1" fmla="val 20431728"/>
            <a:gd name="adj2" fmla="val 11968272"/>
          </a:avLst>
        </a:prstGeom>
        <a:solidFill>
          <a:schemeClr val="accent5">
            <a:hueOff val="9000000"/>
            <a:satOff val="0"/>
            <a:lumOff val="-4313"/>
            <a:alphaOff val="0"/>
          </a:schemeClr>
        </a:solidFill>
        <a:ln w="11429" cap="flat" cmpd="sng" algn="ctr">
          <a:solidFill>
            <a:schemeClr val="accent5">
              <a:hueOff val="9000000"/>
              <a:satOff val="0"/>
              <a:lumOff val="-4313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821B9-68A5-4FFF-B123-36A8ACE57F58}">
      <dsp:nvSpPr>
        <dsp:cNvPr id="0" name=""/>
        <dsp:cNvSpPr/>
      </dsp:nvSpPr>
      <dsp:spPr>
        <a:xfrm>
          <a:off x="2635281" y="471678"/>
          <a:ext cx="1395380" cy="1984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.</a:t>
          </a:r>
          <a:endParaRPr lang="es-CO" sz="2600" kern="1200" dirty="0"/>
        </a:p>
      </dsp:txBody>
      <dsp:txXfrm>
        <a:off x="2635281" y="471678"/>
        <a:ext cx="1395380" cy="1984978"/>
      </dsp:txXfrm>
    </dsp:sp>
    <dsp:sp modelId="{1F827343-5850-4A0D-AE00-4EF55927EFD3}">
      <dsp:nvSpPr>
        <dsp:cNvPr id="0" name=""/>
        <dsp:cNvSpPr/>
      </dsp:nvSpPr>
      <dsp:spPr>
        <a:xfrm>
          <a:off x="2635281" y="0"/>
          <a:ext cx="1395380" cy="4716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.</a:t>
          </a:r>
          <a:endParaRPr lang="es-CO" sz="2600" kern="1200" dirty="0"/>
        </a:p>
      </dsp:txBody>
      <dsp:txXfrm>
        <a:off x="2635281" y="0"/>
        <a:ext cx="1395380" cy="471678"/>
      </dsp:txXfrm>
    </dsp:sp>
    <dsp:sp modelId="{3580421B-ADFB-48F3-9CF6-8FFFF5ABA678}">
      <dsp:nvSpPr>
        <dsp:cNvPr id="0" name=""/>
        <dsp:cNvSpPr/>
      </dsp:nvSpPr>
      <dsp:spPr>
        <a:xfrm>
          <a:off x="4128928" y="0"/>
          <a:ext cx="471678" cy="471678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089A7A-EAA7-4A20-9F33-F23CFA0EA288}">
      <dsp:nvSpPr>
        <dsp:cNvPr id="0" name=""/>
        <dsp:cNvSpPr/>
      </dsp:nvSpPr>
      <dsp:spPr>
        <a:xfrm>
          <a:off x="4176096" y="47167"/>
          <a:ext cx="377342" cy="377342"/>
        </a:xfrm>
        <a:prstGeom prst="chord">
          <a:avLst>
            <a:gd name="adj1" fmla="val 16200000"/>
            <a:gd name="adj2" fmla="val 16200000"/>
          </a:avLst>
        </a:prstGeom>
        <a:solidFill>
          <a:schemeClr val="accent5">
            <a:hueOff val="18000000"/>
            <a:satOff val="0"/>
            <a:lumOff val="-8627"/>
            <a:alphaOff val="0"/>
          </a:schemeClr>
        </a:solidFill>
        <a:ln w="11429" cap="flat" cmpd="sng" algn="ctr">
          <a:solidFill>
            <a:schemeClr val="accent5">
              <a:hueOff val="18000000"/>
              <a:satOff val="0"/>
              <a:lumOff val="-862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8807EE-84C1-45F8-8A57-666C7224B0CF}">
      <dsp:nvSpPr>
        <dsp:cNvPr id="0" name=""/>
        <dsp:cNvSpPr/>
      </dsp:nvSpPr>
      <dsp:spPr>
        <a:xfrm>
          <a:off x="4698873" y="471678"/>
          <a:ext cx="1395380" cy="1984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.</a:t>
          </a:r>
          <a:endParaRPr lang="es-CO" sz="2600" kern="1200" dirty="0"/>
        </a:p>
      </dsp:txBody>
      <dsp:txXfrm>
        <a:off x="4698873" y="471678"/>
        <a:ext cx="1395380" cy="1984978"/>
      </dsp:txXfrm>
    </dsp:sp>
    <dsp:sp modelId="{55431079-7B79-458B-BBAA-28BC21DF849E}">
      <dsp:nvSpPr>
        <dsp:cNvPr id="0" name=""/>
        <dsp:cNvSpPr/>
      </dsp:nvSpPr>
      <dsp:spPr>
        <a:xfrm>
          <a:off x="4698873" y="0"/>
          <a:ext cx="1395380" cy="4716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.</a:t>
          </a:r>
          <a:endParaRPr lang="es-CO" sz="2600" kern="1200" dirty="0"/>
        </a:p>
      </dsp:txBody>
      <dsp:txXfrm>
        <a:off x="4698873" y="0"/>
        <a:ext cx="1395380" cy="4716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5F464-00CC-43A0-BCB8-C6B67D500C72}">
      <dsp:nvSpPr>
        <dsp:cNvPr id="0" name=""/>
        <dsp:cNvSpPr/>
      </dsp:nvSpPr>
      <dsp:spPr>
        <a:xfrm>
          <a:off x="2376828" y="3636403"/>
          <a:ext cx="3795541" cy="0"/>
        </a:xfrm>
        <a:prstGeom prst="line">
          <a:avLst/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28C8F-424E-4243-A659-CE09EAA02E62}">
      <dsp:nvSpPr>
        <dsp:cNvPr id="0" name=""/>
        <dsp:cNvSpPr/>
      </dsp:nvSpPr>
      <dsp:spPr>
        <a:xfrm>
          <a:off x="2376828" y="2313256"/>
          <a:ext cx="3251161" cy="0"/>
        </a:xfrm>
        <a:prstGeom prst="line">
          <a:avLst/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777DEF-679C-4D0E-8031-A01B5743D322}">
      <dsp:nvSpPr>
        <dsp:cNvPr id="0" name=""/>
        <dsp:cNvSpPr/>
      </dsp:nvSpPr>
      <dsp:spPr>
        <a:xfrm>
          <a:off x="2376828" y="990109"/>
          <a:ext cx="3795541" cy="0"/>
        </a:xfrm>
        <a:prstGeom prst="line">
          <a:avLst/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2CDF6-1D79-461B-8B22-A0A9A826737E}">
      <dsp:nvSpPr>
        <dsp:cNvPr id="0" name=""/>
        <dsp:cNvSpPr/>
      </dsp:nvSpPr>
      <dsp:spPr>
        <a:xfrm>
          <a:off x="456072" y="423046"/>
          <a:ext cx="3780420" cy="37804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9F6765-DF86-47D1-BA00-ED9BBED4BCA2}">
      <dsp:nvSpPr>
        <dsp:cNvPr id="0" name=""/>
        <dsp:cNvSpPr/>
      </dsp:nvSpPr>
      <dsp:spPr>
        <a:xfrm>
          <a:off x="1167094" y="2430449"/>
          <a:ext cx="2419468" cy="1247538"/>
        </a:xfrm>
        <a:prstGeom prst="rect">
          <a:avLst/>
        </a:prstGeom>
        <a:noFill/>
        <a:ln w="11429" cap="flat" cmpd="sng" algn="ctr">
          <a:noFill/>
          <a:prstDash val="sysDash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6500" kern="1200"/>
        </a:p>
      </dsp:txBody>
      <dsp:txXfrm>
        <a:off x="1167094" y="2430449"/>
        <a:ext cx="2419468" cy="1247538"/>
      </dsp:txXfrm>
    </dsp:sp>
    <dsp:sp modelId="{4B4E6E6E-41B6-4393-93F9-DE29B2913C3E}">
      <dsp:nvSpPr>
        <dsp:cNvPr id="0" name=""/>
        <dsp:cNvSpPr/>
      </dsp:nvSpPr>
      <dsp:spPr>
        <a:xfrm>
          <a:off x="5338515" y="207023"/>
          <a:ext cx="1667709" cy="156617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C0C599-CCFF-4920-8704-663A44903C0F}">
      <dsp:nvSpPr>
        <dsp:cNvPr id="0" name=""/>
        <dsp:cNvSpPr/>
      </dsp:nvSpPr>
      <dsp:spPr>
        <a:xfrm>
          <a:off x="6739433" y="423046"/>
          <a:ext cx="130802" cy="1134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739433" y="423046"/>
        <a:ext cx="130802" cy="1134126"/>
      </dsp:txXfrm>
    </dsp:sp>
    <dsp:sp modelId="{0DE6E401-B387-44F3-8536-8DD8568E8D94}">
      <dsp:nvSpPr>
        <dsp:cNvPr id="0" name=""/>
        <dsp:cNvSpPr/>
      </dsp:nvSpPr>
      <dsp:spPr>
        <a:xfrm>
          <a:off x="4587939" y="1512166"/>
          <a:ext cx="1740339" cy="167721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79EA2F-D4B8-43FA-A69A-56892855BB22}">
      <dsp:nvSpPr>
        <dsp:cNvPr id="0" name=""/>
        <dsp:cNvSpPr/>
      </dsp:nvSpPr>
      <dsp:spPr>
        <a:xfrm>
          <a:off x="6195052" y="1746193"/>
          <a:ext cx="185240" cy="1134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195052" y="1746193"/>
        <a:ext cx="185240" cy="1134126"/>
      </dsp:txXfrm>
    </dsp:sp>
    <dsp:sp modelId="{CA27BDAD-98B1-4BAC-93E9-37D62A9E57EE}">
      <dsp:nvSpPr>
        <dsp:cNvPr id="0" name=""/>
        <dsp:cNvSpPr/>
      </dsp:nvSpPr>
      <dsp:spPr>
        <a:xfrm>
          <a:off x="5270518" y="2799310"/>
          <a:ext cx="1803702" cy="167418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D45DF3-F678-4CA4-BA19-7DA017838924}">
      <dsp:nvSpPr>
        <dsp:cNvPr id="0" name=""/>
        <dsp:cNvSpPr/>
      </dsp:nvSpPr>
      <dsp:spPr>
        <a:xfrm>
          <a:off x="6739433" y="3069340"/>
          <a:ext cx="130802" cy="1134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0" rIns="19050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739433" y="3069340"/>
        <a:ext cx="130802" cy="1134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O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286F877-4CBB-4E4F-BF91-F0552740C055}" type="datetimeFigureOut">
              <a:rPr lang="es-CO" smtClean="0"/>
              <a:t>03/07/2014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B08E31-98AB-4DDA-9296-14F65F811DC5}" type="slidenum">
              <a:rPr lang="es-CO" smtClean="0"/>
              <a:t>‹Nº›</a:t>
            </a:fld>
            <a:endParaRPr lang="es-CO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9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5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nos"/>
          <p:cNvSpPr/>
          <p:nvPr/>
        </p:nvSpPr>
        <p:spPr>
          <a:xfrm rot="20062795">
            <a:off x="2657196" y="3574993"/>
            <a:ext cx="914400" cy="914400"/>
          </a:xfrm>
          <a:prstGeom prst="mathMin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Más"/>
          <p:cNvSpPr/>
          <p:nvPr/>
        </p:nvSpPr>
        <p:spPr>
          <a:xfrm>
            <a:off x="4356600" y="2912266"/>
            <a:ext cx="914400" cy="914400"/>
          </a:xfrm>
          <a:prstGeom prst="mathPlu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División"/>
          <p:cNvSpPr/>
          <p:nvPr/>
        </p:nvSpPr>
        <p:spPr>
          <a:xfrm rot="1708168">
            <a:off x="5410944" y="3574993"/>
            <a:ext cx="914400" cy="914400"/>
          </a:xfrm>
          <a:prstGeom prst="mathDivid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Multiplicar"/>
          <p:cNvSpPr/>
          <p:nvPr/>
        </p:nvSpPr>
        <p:spPr>
          <a:xfrm>
            <a:off x="2123728" y="2912266"/>
            <a:ext cx="914400" cy="914400"/>
          </a:xfrm>
          <a:prstGeom prst="mathMultiply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6447" y="3247771"/>
            <a:ext cx="6264696" cy="1008112"/>
          </a:xfrm>
        </p:spPr>
        <p:txBody>
          <a:bodyPr>
            <a:normAutofit/>
          </a:bodyPr>
          <a:lstStyle/>
          <a:p>
            <a:r>
              <a:rPr lang="es-CO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Aquí, en estas diapositivas les contaré un breve resumen de mi vida y de lo que soy.</a:t>
            </a:r>
            <a:endParaRPr lang="es-CO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CO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aiandra GD" pitchFamily="34" charset="0"/>
              </a:rPr>
              <a:t>*MIYO*</a:t>
            </a:r>
            <a:endParaRPr lang="es-CO" sz="115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1026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80" y="3667830"/>
            <a:ext cx="1747418" cy="169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Nube"/>
          <p:cNvSpPr/>
          <p:nvPr/>
        </p:nvSpPr>
        <p:spPr>
          <a:xfrm>
            <a:off x="-59007" y="3769231"/>
            <a:ext cx="1535454" cy="1375798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Nube"/>
          <p:cNvSpPr/>
          <p:nvPr/>
        </p:nvSpPr>
        <p:spPr>
          <a:xfrm>
            <a:off x="395536" y="4909877"/>
            <a:ext cx="1223539" cy="1215523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orazón"/>
          <p:cNvSpPr/>
          <p:nvPr/>
        </p:nvSpPr>
        <p:spPr>
          <a:xfrm>
            <a:off x="168660" y="5752319"/>
            <a:ext cx="540060" cy="914400"/>
          </a:xfrm>
          <a:prstGeom prst="hear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503384" y="5202464"/>
            <a:ext cx="6501649" cy="95410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Soy </a:t>
            </a:r>
            <a:r>
              <a:rPr lang="es-CO" sz="2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Maria</a:t>
            </a:r>
            <a:r>
              <a:rPr lang="es-CO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Ximena Arredondo Montoya  y esta es mi historia.</a:t>
            </a:r>
          </a:p>
        </p:txBody>
      </p:sp>
    </p:spTree>
    <p:extLst>
      <p:ext uri="{BB962C8B-B14F-4D97-AF65-F5344CB8AC3E}">
        <p14:creationId xmlns:p14="http://schemas.microsoft.com/office/powerpoint/2010/main" val="96024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Mis amigos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159371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648072"/>
          </a:xfrm>
        </p:spPr>
        <p:txBody>
          <a:bodyPr>
            <a:noAutofit/>
          </a:bodyPr>
          <a:lstStyle/>
          <a:p>
            <a:r>
              <a:rPr lang="es-CO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Desde que estaba en el vientre de mi mami, sentía que algo me decía «espere lo mejor, prepárese para lo peor, acepte lo que venga.</a:t>
            </a:r>
            <a:endParaRPr lang="es-CO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269034"/>
            <a:ext cx="3600400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05723">
            <a:off x="251520" y="1386133"/>
            <a:ext cx="2239690" cy="336565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8708">
            <a:off x="3177548" y="1500395"/>
            <a:ext cx="2351714" cy="2936717"/>
          </a:xfrm>
          <a:prstGeom prst="roundRect">
            <a:avLst>
              <a:gd name="adj" fmla="val 42341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166195"/>
            <a:ext cx="2143125" cy="2143125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477" y="5085184"/>
            <a:ext cx="3158011" cy="167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0480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 medida del tiempo, fui creciendo…</a:t>
            </a:r>
            <a:endParaRPr lang="es-CO" dirty="0"/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14522236"/>
              </p:ext>
            </p:extLst>
          </p:nvPr>
        </p:nvGraphicFramePr>
        <p:xfrm>
          <a:off x="1524000" y="1397000"/>
          <a:ext cx="762000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9 Marcador de contenido"/>
          <p:cNvPicPr>
            <a:picLocks noGrp="1" noChangeAspect="1"/>
          </p:cNvPicPr>
          <p:nvPr>
            <p:ph sz="quarter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44824"/>
            <a:ext cx="1656183" cy="2068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500562"/>
            <a:ext cx="1647627" cy="1647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564" y="4077072"/>
            <a:ext cx="1760211" cy="15401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13 CuadroTexto"/>
          <p:cNvSpPr txBox="1"/>
          <p:nvPr/>
        </p:nvSpPr>
        <p:spPr>
          <a:xfrm>
            <a:off x="323527" y="1700808"/>
            <a:ext cx="3456385" cy="36933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C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«APRENDE A CAER ANTES QUE A CAMINAR»</a:t>
            </a:r>
          </a:p>
          <a:p>
            <a:endParaRPr lang="es-CO" b="1" dirty="0">
              <a:ln/>
              <a:solidFill>
                <a:schemeClr val="accent3"/>
              </a:solidFill>
            </a:endParaRPr>
          </a:p>
          <a:p>
            <a:endParaRPr lang="es-CO" b="1" dirty="0" smtClean="0">
              <a:ln/>
              <a:solidFill>
                <a:schemeClr val="accent3"/>
              </a:solidFill>
            </a:endParaRPr>
          </a:p>
          <a:p>
            <a:endParaRPr lang="es-CO" b="1" dirty="0">
              <a:ln/>
              <a:solidFill>
                <a:schemeClr val="accent3"/>
              </a:solidFill>
            </a:endParaRPr>
          </a:p>
          <a:p>
            <a:endParaRPr lang="es-CO" b="1" dirty="0" smtClean="0">
              <a:ln/>
              <a:solidFill>
                <a:schemeClr val="accent3"/>
              </a:solidFill>
            </a:endParaRPr>
          </a:p>
          <a:p>
            <a:endParaRPr lang="es-CO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34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Nube"/>
          <p:cNvSpPr/>
          <p:nvPr/>
        </p:nvSpPr>
        <p:spPr>
          <a:xfrm>
            <a:off x="161764" y="2416727"/>
            <a:ext cx="3563888" cy="3161387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es-CO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Uno de los mejores momentos de mi vida fue mi Primera Comunión.</a:t>
            </a:r>
            <a:endParaRPr lang="es-CO" sz="28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617452"/>
            <a:ext cx="4981525" cy="2988915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596039" y="2634583"/>
            <a:ext cx="295232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Fue un momento espectacular, disfruté con mis padres, mi familia y seres queridos.</a:t>
            </a:r>
            <a:endParaRPr lang="es-CO" sz="1600" dirty="0" smtClean="0"/>
          </a:p>
          <a:p>
            <a:endParaRPr lang="es-CO" dirty="0"/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111247838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4235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Personas muy importantes en mi&lt;3</a:t>
            </a:r>
            <a:endParaRPr lang="es-CO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O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Mis papitos&lt;3&lt;3</a:t>
            </a:r>
          </a:p>
          <a:p>
            <a:pPr marL="0" indent="0">
              <a:buNone/>
            </a:pPr>
            <a:endParaRPr lang="es-CO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16782557"/>
              </p:ext>
            </p:extLst>
          </p:nvPr>
        </p:nvGraphicFramePr>
        <p:xfrm>
          <a:off x="1640244" y="1628800"/>
          <a:ext cx="756084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652223"/>
            <a:ext cx="3024336" cy="22787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0345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Mis papás</a:t>
            </a:r>
            <a:endParaRPr lang="es-CO" dirty="0"/>
          </a:p>
        </p:txBody>
      </p:sp>
      <p:sp>
        <p:nvSpPr>
          <p:cNvPr id="5" name="4 Nube"/>
          <p:cNvSpPr/>
          <p:nvPr/>
        </p:nvSpPr>
        <p:spPr>
          <a:xfrm>
            <a:off x="683568" y="1337467"/>
            <a:ext cx="3528392" cy="30243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455" y="1621114"/>
            <a:ext cx="2384719" cy="2171700"/>
          </a:xfrm>
        </p:spPr>
      </p:pic>
      <p:sp>
        <p:nvSpPr>
          <p:cNvPr id="6" name="5 Nube"/>
          <p:cNvSpPr/>
          <p:nvPr/>
        </p:nvSpPr>
        <p:spPr>
          <a:xfrm>
            <a:off x="4211960" y="1237987"/>
            <a:ext cx="3711772" cy="2937954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525806"/>
            <a:ext cx="2304256" cy="2210900"/>
          </a:xfrm>
          <a:prstGeom prst="rect">
            <a:avLst/>
          </a:prstGeom>
        </p:spPr>
      </p:pic>
      <p:sp>
        <p:nvSpPr>
          <p:cNvPr id="8" name="7 Nube"/>
          <p:cNvSpPr/>
          <p:nvPr/>
        </p:nvSpPr>
        <p:spPr>
          <a:xfrm>
            <a:off x="1835696" y="3705346"/>
            <a:ext cx="3564515" cy="2819997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764" y="3799194"/>
            <a:ext cx="2196243" cy="2355632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5927965" y="4977010"/>
            <a:ext cx="313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 HOGAR</a:t>
            </a:r>
            <a:endParaRPr lang="es-CO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268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Mi hermana</a:t>
            </a:r>
            <a:endParaRPr lang="es-CO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5286765" cy="325339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1857375" cy="246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664" y="4293096"/>
            <a:ext cx="2038350" cy="2247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5554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Mis primas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61758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Mi familia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867148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Personalizado 2">
      <a:dk1>
        <a:srgbClr val="FF99FF"/>
      </a:dk1>
      <a:lt1>
        <a:sysClr val="window" lastClr="FFFFFF"/>
      </a:lt1>
      <a:dk2>
        <a:srgbClr val="FDBFDA"/>
      </a:dk2>
      <a:lt2>
        <a:srgbClr val="ECC0B6"/>
      </a:lt2>
      <a:accent1>
        <a:srgbClr val="D16349"/>
      </a:accent1>
      <a:accent2>
        <a:srgbClr val="F4AEF1"/>
      </a:accent2>
      <a:accent3>
        <a:srgbClr val="FF99FF"/>
      </a:accent3>
      <a:accent4>
        <a:srgbClr val="000000"/>
      </a:accent4>
      <a:accent5>
        <a:srgbClr val="FFC5C5"/>
      </a:accent5>
      <a:accent6>
        <a:srgbClr val="FF99FF"/>
      </a:accent6>
      <a:hlink>
        <a:srgbClr val="FFFFFF"/>
      </a:hlink>
      <a:folHlink>
        <a:srgbClr val="FDBFDA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</TotalTime>
  <Words>137</Words>
  <Application>Microsoft Office PowerPoint</Application>
  <PresentationFormat>Presentación en pantalla (4:3)</PresentationFormat>
  <Paragraphs>28</Paragraphs>
  <Slides>10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Civil</vt:lpstr>
      <vt:lpstr>*MIYO*</vt:lpstr>
      <vt:lpstr>Desde que estaba en el vientre de mi mami, sentía que algo me decía «espere lo mejor, prepárese para lo peor, acepte lo que venga.</vt:lpstr>
      <vt:lpstr>A medida del tiempo, fui creciendo…</vt:lpstr>
      <vt:lpstr>Uno de los mejores momentos de mi vida fue mi Primera Comunión.</vt:lpstr>
      <vt:lpstr>Personas muy importantes en mi&lt;3</vt:lpstr>
      <vt:lpstr>Mis papás</vt:lpstr>
      <vt:lpstr>Mi hermana</vt:lpstr>
      <vt:lpstr>Mis primas</vt:lpstr>
      <vt:lpstr>Mi familia</vt:lpstr>
      <vt:lpstr>Mis amigos</vt:lpstr>
    </vt:vector>
  </TitlesOfParts>
  <Company>SECRETARIA DE EDUCACION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*MIYO*</dc:title>
  <dc:creator>Usuario</dc:creator>
  <cp:lastModifiedBy>IE LOYOLA</cp:lastModifiedBy>
  <cp:revision>11</cp:revision>
  <dcterms:created xsi:type="dcterms:W3CDTF">2014-03-20T15:43:47Z</dcterms:created>
  <dcterms:modified xsi:type="dcterms:W3CDTF">2014-07-03T15:52:07Z</dcterms:modified>
</cp:coreProperties>
</file>